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handoutMasterIdLst>
    <p:handoutMasterId r:id="rId55"/>
  </p:handoutMasterIdLst>
  <p:sldIdLst>
    <p:sldId id="256" r:id="rId5"/>
    <p:sldId id="261" r:id="rId6"/>
    <p:sldId id="262" r:id="rId7"/>
    <p:sldId id="263" r:id="rId8"/>
    <p:sldId id="270" r:id="rId9"/>
    <p:sldId id="271" r:id="rId10"/>
    <p:sldId id="257" r:id="rId11"/>
    <p:sldId id="272" r:id="rId12"/>
    <p:sldId id="273" r:id="rId13"/>
    <p:sldId id="274" r:id="rId14"/>
    <p:sldId id="275" r:id="rId15"/>
    <p:sldId id="276" r:id="rId16"/>
    <p:sldId id="277" r:id="rId17"/>
    <p:sldId id="279" r:id="rId18"/>
    <p:sldId id="280" r:id="rId19"/>
    <p:sldId id="260" r:id="rId20"/>
    <p:sldId id="264" r:id="rId21"/>
    <p:sldId id="281" r:id="rId22"/>
    <p:sldId id="284" r:id="rId23"/>
    <p:sldId id="289" r:id="rId24"/>
    <p:sldId id="287" r:id="rId25"/>
    <p:sldId id="288" r:id="rId26"/>
    <p:sldId id="285" r:id="rId27"/>
    <p:sldId id="282" r:id="rId28"/>
    <p:sldId id="283" r:id="rId29"/>
    <p:sldId id="286" r:id="rId30"/>
    <p:sldId id="296" r:id="rId31"/>
    <p:sldId id="297" r:id="rId32"/>
    <p:sldId id="298" r:id="rId33"/>
    <p:sldId id="290" r:id="rId34"/>
    <p:sldId id="292" r:id="rId35"/>
    <p:sldId id="303" r:id="rId36"/>
    <p:sldId id="304" r:id="rId37"/>
    <p:sldId id="305" r:id="rId38"/>
    <p:sldId id="291" r:id="rId39"/>
    <p:sldId id="293" r:id="rId40"/>
    <p:sldId id="294" r:id="rId41"/>
    <p:sldId id="295" r:id="rId42"/>
    <p:sldId id="309" r:id="rId43"/>
    <p:sldId id="307" r:id="rId44"/>
    <p:sldId id="306" r:id="rId45"/>
    <p:sldId id="308" r:id="rId46"/>
    <p:sldId id="299" r:id="rId47"/>
    <p:sldId id="300" r:id="rId48"/>
    <p:sldId id="301" r:id="rId49"/>
    <p:sldId id="302" r:id="rId50"/>
    <p:sldId id="259" r:id="rId51"/>
    <p:sldId id="266" r:id="rId52"/>
    <p:sldId id="265" r:id="rId53"/>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C91DB1-58F1-B91C-9AAB-23B24D337899}" name="Zhengmeng Li" initials="ZL" userId="S::zhli@hbkworld.com::f3935bc5-ee90-4350-8c95-33ca09d5c85a" providerId="AD"/>
  <p188:author id="{A599A7BB-03F6-238A-562E-5641761519D9}" name="Zhengmeng Li" initials="ZL" userId="S::ZHLI@hbkworld.com::f3935bc5-ee90-4350-8c95-33ca09d5c85a" providerId="AD"/>
  <p188:author id="{34503BFD-AD91-9DE2-0E21-F79E5035E593}" name="Woo-Keun Song" initials="WS" userId="S::woo-keun.song@hbkworld.com::16926861-6561-4145-af04-a7abe4517a09"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7" autoAdjust="0"/>
    <p:restoredTop sz="94719" autoAdjust="0"/>
  </p:normalViewPr>
  <p:slideViewPr>
    <p:cSldViewPr snapToGrid="0">
      <p:cViewPr varScale="1">
        <p:scale>
          <a:sx n="86" d="100"/>
          <a:sy n="86" d="100"/>
        </p:scale>
        <p:origin x="365" y="5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p:scale>
          <a:sx n="66" d="100"/>
          <a:sy n="66" d="100"/>
        </p:scale>
        <p:origin x="2460" y="63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42F5E9-81A5-4814-9545-582D2A7F40FA}"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LID4096"/>
        </a:p>
      </dgm:t>
    </dgm:pt>
    <dgm:pt modelId="{A6C82426-ADCD-4D3B-9EBE-D639442786EC}">
      <dgm:prSet phldrT="[Text]"/>
      <dgm:spPr/>
      <dgm:t>
        <a:bodyPr/>
        <a:lstStyle/>
        <a:p>
          <a:r>
            <a:rPr lang="en-US" dirty="0"/>
            <a:t>Geometry creation</a:t>
          </a:r>
          <a:endParaRPr lang="LID4096" dirty="0"/>
        </a:p>
      </dgm:t>
    </dgm:pt>
    <dgm:pt modelId="{05DB18F3-989D-4A27-932F-87A34542A81A}" type="parTrans" cxnId="{3203F9B0-73B5-4057-9659-B45F46BFB99E}">
      <dgm:prSet/>
      <dgm:spPr/>
      <dgm:t>
        <a:bodyPr/>
        <a:lstStyle/>
        <a:p>
          <a:endParaRPr lang="LID4096"/>
        </a:p>
      </dgm:t>
    </dgm:pt>
    <dgm:pt modelId="{2C7B2AF4-1B53-44AD-8C79-226A855903C8}" type="sibTrans" cxnId="{3203F9B0-73B5-4057-9659-B45F46BFB99E}">
      <dgm:prSet/>
      <dgm:spPr/>
      <dgm:t>
        <a:bodyPr/>
        <a:lstStyle/>
        <a:p>
          <a:endParaRPr lang="LID4096"/>
        </a:p>
      </dgm:t>
    </dgm:pt>
    <dgm:pt modelId="{8A0AE383-0DFA-4F85-9EFA-C53FB00FDC48}">
      <dgm:prSet phldrT="[Text]"/>
      <dgm:spPr/>
      <dgm:t>
        <a:bodyPr/>
        <a:lstStyle/>
        <a:p>
          <a:pPr rtl="0"/>
          <a:r>
            <a:rPr lang="en-US" dirty="0"/>
            <a:t>Lidar scanning (</a:t>
          </a:r>
          <a:r>
            <a:rPr lang="en-US" dirty="0">
              <a:latin typeface="Arial"/>
            </a:rPr>
            <a:t>with Microsoft</a:t>
          </a:r>
          <a:r>
            <a:rPr lang="en-US" dirty="0"/>
            <a:t> Azure Kinect)</a:t>
          </a:r>
          <a:endParaRPr lang="LID4096" dirty="0"/>
        </a:p>
      </dgm:t>
    </dgm:pt>
    <dgm:pt modelId="{D16EF9C0-80E5-4B6C-B8B2-7EE5286E236C}" type="parTrans" cxnId="{A5A1DAB9-0FFC-4914-A5F1-D4B7336AC2B8}">
      <dgm:prSet/>
      <dgm:spPr/>
      <dgm:t>
        <a:bodyPr/>
        <a:lstStyle/>
        <a:p>
          <a:endParaRPr lang="LID4096"/>
        </a:p>
      </dgm:t>
    </dgm:pt>
    <dgm:pt modelId="{66826BD5-B871-48D8-B3CF-D5EC17F3D0DA}" type="sibTrans" cxnId="{A5A1DAB9-0FFC-4914-A5F1-D4B7336AC2B8}">
      <dgm:prSet/>
      <dgm:spPr/>
      <dgm:t>
        <a:bodyPr/>
        <a:lstStyle/>
        <a:p>
          <a:endParaRPr lang="LID4096"/>
        </a:p>
      </dgm:t>
    </dgm:pt>
    <dgm:pt modelId="{F9815871-D83A-41B6-A715-2016013D8BB4}">
      <dgm:prSet phldrT="[Text]" phldr="0"/>
      <dgm:spPr/>
      <dgm:t>
        <a:bodyPr/>
        <a:lstStyle/>
        <a:p>
          <a:pPr rtl="0"/>
          <a:r>
            <a:rPr lang="en-US" dirty="0">
              <a:latin typeface="Arial"/>
            </a:rPr>
            <a:t>After the lidar scan, the surface of the object can be represented by point cloud and mesh.</a:t>
          </a:r>
          <a:endParaRPr lang="LID4096" dirty="0"/>
        </a:p>
      </dgm:t>
    </dgm:pt>
    <dgm:pt modelId="{2EDF4B10-37AE-40F7-B30A-29843C21015B}" type="parTrans" cxnId="{0B0DD206-5584-47FB-B647-8BBE80EA6AB7}">
      <dgm:prSet/>
      <dgm:spPr/>
      <dgm:t>
        <a:bodyPr/>
        <a:lstStyle/>
        <a:p>
          <a:endParaRPr lang="LID4096"/>
        </a:p>
      </dgm:t>
    </dgm:pt>
    <dgm:pt modelId="{42180635-595D-4394-A456-AA6A929066FD}" type="sibTrans" cxnId="{0B0DD206-5584-47FB-B647-8BBE80EA6AB7}">
      <dgm:prSet/>
      <dgm:spPr/>
      <dgm:t>
        <a:bodyPr/>
        <a:lstStyle/>
        <a:p>
          <a:endParaRPr lang="LID4096"/>
        </a:p>
      </dgm:t>
    </dgm:pt>
    <dgm:pt modelId="{5C67B3C6-A7D8-424B-9E05-76E674D7579F}">
      <dgm:prSet phldrT="[Text]"/>
      <dgm:spPr/>
      <dgm:t>
        <a:bodyPr/>
        <a:lstStyle/>
        <a:p>
          <a:endParaRPr lang="LID4096" dirty="0"/>
        </a:p>
      </dgm:t>
    </dgm:pt>
    <dgm:pt modelId="{39BC90A8-306D-4F2B-9321-C086D704058A}" type="parTrans" cxnId="{8587B1F7-D8E9-4CA2-9180-87AE4B2C9FED}">
      <dgm:prSet/>
      <dgm:spPr/>
      <dgm:t>
        <a:bodyPr/>
        <a:lstStyle/>
        <a:p>
          <a:endParaRPr lang="LID4096"/>
        </a:p>
      </dgm:t>
    </dgm:pt>
    <dgm:pt modelId="{C9029318-EE89-47E0-9F05-A64899D5CC77}" type="sibTrans" cxnId="{8587B1F7-D8E9-4CA2-9180-87AE4B2C9FED}">
      <dgm:prSet/>
      <dgm:spPr/>
      <dgm:t>
        <a:bodyPr/>
        <a:lstStyle/>
        <a:p>
          <a:endParaRPr lang="LID4096"/>
        </a:p>
      </dgm:t>
    </dgm:pt>
    <dgm:pt modelId="{9A724191-A953-4305-9EA2-B1E5617B1677}">
      <dgm:prSet phldrT="[Text]" phldr="0"/>
      <dgm:spPr/>
      <dgm:t>
        <a:bodyPr/>
        <a:lstStyle/>
        <a:p>
          <a:pPr rtl="0"/>
          <a:r>
            <a:rPr lang="LID4096" dirty="0">
              <a:latin typeface="Arial"/>
            </a:rPr>
            <a:t>togther with scanning of the surface, the microphone array will also be scanned, hence it's relative position to the object surface can be obtained in the same coordinate.</a:t>
          </a:r>
          <a:endParaRPr lang="LID4096" dirty="0"/>
        </a:p>
      </dgm:t>
    </dgm:pt>
    <dgm:pt modelId="{AC6FFAA5-BCF9-4628-98D3-9CCF31A8F179}" type="parTrans" cxnId="{F07342FB-0599-4D44-B289-9F7CAF5C5B4E}">
      <dgm:prSet/>
      <dgm:spPr/>
      <dgm:t>
        <a:bodyPr/>
        <a:lstStyle/>
        <a:p>
          <a:endParaRPr lang="LID4096"/>
        </a:p>
      </dgm:t>
    </dgm:pt>
    <dgm:pt modelId="{FF1CDDC6-90F3-4BBA-887D-FC363D46B4C4}" type="sibTrans" cxnId="{F07342FB-0599-4D44-B289-9F7CAF5C5B4E}">
      <dgm:prSet/>
      <dgm:spPr/>
      <dgm:t>
        <a:bodyPr/>
        <a:lstStyle/>
        <a:p>
          <a:endParaRPr lang="LID4096"/>
        </a:p>
      </dgm:t>
    </dgm:pt>
    <dgm:pt modelId="{86AC8D56-6FF0-46C0-82BF-AE839F869F12}">
      <dgm:prSet phldrT="[Text]"/>
      <dgm:spPr/>
      <dgm:t>
        <a:bodyPr/>
        <a:lstStyle/>
        <a:p>
          <a:r>
            <a:rPr lang="en-US" dirty="0"/>
            <a:t>Sound field reconstruction</a:t>
          </a:r>
          <a:endParaRPr lang="LID4096" dirty="0"/>
        </a:p>
      </dgm:t>
    </dgm:pt>
    <dgm:pt modelId="{94CC402A-0CE6-4792-B03A-E139F980C529}" type="parTrans" cxnId="{49FAFBAA-C971-4F95-BD7F-C2E0AFF534DE}">
      <dgm:prSet/>
      <dgm:spPr/>
      <dgm:t>
        <a:bodyPr/>
        <a:lstStyle/>
        <a:p>
          <a:endParaRPr lang="LID4096"/>
        </a:p>
      </dgm:t>
    </dgm:pt>
    <dgm:pt modelId="{5DFB6D30-6DE8-46B4-A0D0-47098E55B2C0}" type="sibTrans" cxnId="{49FAFBAA-C971-4F95-BD7F-C2E0AFF534DE}">
      <dgm:prSet/>
      <dgm:spPr/>
      <dgm:t>
        <a:bodyPr/>
        <a:lstStyle/>
        <a:p>
          <a:endParaRPr lang="LID4096"/>
        </a:p>
      </dgm:t>
    </dgm:pt>
    <dgm:pt modelId="{B93E5E7D-65E8-41C9-B153-1D7BC60CA11C}">
      <dgm:prSet phldrT="[Text]" phldr="0"/>
      <dgm:spPr/>
      <dgm:t>
        <a:bodyPr/>
        <a:lstStyle/>
        <a:p>
          <a:pPr rtl="0"/>
          <a:r>
            <a:rPr lang="en-US" dirty="0">
              <a:latin typeface="Arial"/>
            </a:rPr>
            <a:t>Recording by Acoustic Array, then the sound field can be reconstructed by Beamforming.</a:t>
          </a:r>
          <a:endParaRPr lang="en-US" dirty="0"/>
        </a:p>
      </dgm:t>
    </dgm:pt>
    <dgm:pt modelId="{21379AC9-FBD4-411E-B949-C51891316908}" type="parTrans" cxnId="{54837D10-98F4-4F47-894A-228F8C7A652C}">
      <dgm:prSet/>
      <dgm:spPr/>
      <dgm:t>
        <a:bodyPr/>
        <a:lstStyle/>
        <a:p>
          <a:endParaRPr lang="LID4096"/>
        </a:p>
      </dgm:t>
    </dgm:pt>
    <dgm:pt modelId="{3659BB51-16CA-4B50-990A-43045F184929}" type="sibTrans" cxnId="{54837D10-98F4-4F47-894A-228F8C7A652C}">
      <dgm:prSet/>
      <dgm:spPr/>
      <dgm:t>
        <a:bodyPr/>
        <a:lstStyle/>
        <a:p>
          <a:endParaRPr lang="LID4096"/>
        </a:p>
      </dgm:t>
    </dgm:pt>
    <dgm:pt modelId="{FAD8B8D7-FD88-41FD-B007-F207D8C7EEBA}">
      <dgm:prSet phldrT="[Text]"/>
      <dgm:spPr/>
      <dgm:t>
        <a:bodyPr/>
        <a:lstStyle/>
        <a:p>
          <a:pPr rtl="0"/>
          <a:r>
            <a:rPr lang="en-US" dirty="0">
              <a:latin typeface="Arial"/>
            </a:rPr>
            <a:t>Based on the geometry information collected by Lidar scanning, the sound pressure/power at object's surface can be obtained. (instead of conventional planar Beamforming)</a:t>
          </a:r>
          <a:endParaRPr lang="en-US" dirty="0"/>
        </a:p>
      </dgm:t>
    </dgm:pt>
    <dgm:pt modelId="{E893C2F1-0458-4282-967F-7496FBC77F37}" type="parTrans" cxnId="{DF08587C-927D-4E17-911D-FA48B5108F5F}">
      <dgm:prSet/>
      <dgm:spPr/>
      <dgm:t>
        <a:bodyPr/>
        <a:lstStyle/>
        <a:p>
          <a:endParaRPr lang="LID4096"/>
        </a:p>
      </dgm:t>
    </dgm:pt>
    <dgm:pt modelId="{EC48A99C-AEFA-450C-932A-1BD3105F852B}" type="sibTrans" cxnId="{DF08587C-927D-4E17-911D-FA48B5108F5F}">
      <dgm:prSet/>
      <dgm:spPr/>
      <dgm:t>
        <a:bodyPr/>
        <a:lstStyle/>
        <a:p>
          <a:endParaRPr lang="LID4096"/>
        </a:p>
      </dgm:t>
    </dgm:pt>
    <dgm:pt modelId="{418BB9FC-43D8-4892-9D50-ECDBF5AF7F0B}">
      <dgm:prSet phldrT="[Text]"/>
      <dgm:spPr/>
      <dgm:t>
        <a:bodyPr/>
        <a:lstStyle/>
        <a:p>
          <a:pPr rtl="0"/>
          <a:r>
            <a:rPr lang="en-US" dirty="0">
              <a:latin typeface="Arial"/>
            </a:rPr>
            <a:t>Rather than DAS beamforming, some Advanced</a:t>
          </a:r>
          <a:r>
            <a:rPr lang="en-US" dirty="0"/>
            <a:t> algorithm</a:t>
          </a:r>
          <a:r>
            <a:rPr lang="en-US" dirty="0">
              <a:latin typeface="Arial"/>
            </a:rPr>
            <a:t> can be utilized, in order to obtain </a:t>
          </a:r>
          <a:r>
            <a:rPr lang="en-US" dirty="0"/>
            <a:t>a higher spatial resolution</a:t>
          </a:r>
          <a:endParaRPr lang="LID4096" dirty="0"/>
        </a:p>
      </dgm:t>
    </dgm:pt>
    <dgm:pt modelId="{03EDAD4C-0344-4C5E-B3EF-3735D6950A42}" type="parTrans" cxnId="{B8C67C18-E0AC-4806-A50B-D55ABC276FAB}">
      <dgm:prSet/>
      <dgm:spPr/>
      <dgm:t>
        <a:bodyPr/>
        <a:lstStyle/>
        <a:p>
          <a:endParaRPr lang="LID4096"/>
        </a:p>
      </dgm:t>
    </dgm:pt>
    <dgm:pt modelId="{DDB7A4DB-49B0-45CB-8E9D-C8BC254F215C}" type="sibTrans" cxnId="{B8C67C18-E0AC-4806-A50B-D55ABC276FAB}">
      <dgm:prSet/>
      <dgm:spPr/>
      <dgm:t>
        <a:bodyPr/>
        <a:lstStyle/>
        <a:p>
          <a:endParaRPr lang="LID4096"/>
        </a:p>
      </dgm:t>
    </dgm:pt>
    <dgm:pt modelId="{4AA7607E-C07C-4930-86F3-72152268B68C}" type="pres">
      <dgm:prSet presAssocID="{FE42F5E9-81A5-4814-9545-582D2A7F40FA}" presName="linear" presStyleCnt="0">
        <dgm:presLayoutVars>
          <dgm:dir/>
          <dgm:resizeHandles val="exact"/>
        </dgm:presLayoutVars>
      </dgm:prSet>
      <dgm:spPr/>
    </dgm:pt>
    <dgm:pt modelId="{62724B40-AB6A-444C-A9E9-42760926BF18}" type="pres">
      <dgm:prSet presAssocID="{A6C82426-ADCD-4D3B-9EBE-D639442786EC}" presName="comp" presStyleCnt="0"/>
      <dgm:spPr/>
    </dgm:pt>
    <dgm:pt modelId="{993F2136-0924-4955-8740-69EDC4A69F07}" type="pres">
      <dgm:prSet presAssocID="{A6C82426-ADCD-4D3B-9EBE-D639442786EC}" presName="box" presStyleLbl="node1" presStyleIdx="0" presStyleCnt="2" custLinFactNeighborX="-578"/>
      <dgm:spPr/>
    </dgm:pt>
    <dgm:pt modelId="{F37540B4-ADE3-4F32-810B-D617F5A13D7E}" type="pres">
      <dgm:prSet presAssocID="{A6C82426-ADCD-4D3B-9EBE-D639442786EC}" presName="img" presStyleLbl="fgImgPlace1" presStyleIdx="0" presStyleCnt="2"/>
      <dgm:spPr>
        <a:blipFill dpi="0" rotWithShape="1">
          <a:blip xmlns:r="http://schemas.openxmlformats.org/officeDocument/2006/relationships" r:embed="rId1"/>
          <a:srcRect/>
          <a:stretch>
            <a:fillRect l="-10228" t="12412" r="-12776" b="20740"/>
          </a:stretch>
        </a:blipFill>
      </dgm:spPr>
    </dgm:pt>
    <dgm:pt modelId="{B610AA77-CD11-4FDB-A5FC-8DBE595555EF}" type="pres">
      <dgm:prSet presAssocID="{A6C82426-ADCD-4D3B-9EBE-D639442786EC}" presName="text" presStyleLbl="node1" presStyleIdx="0" presStyleCnt="2">
        <dgm:presLayoutVars>
          <dgm:bulletEnabled val="1"/>
        </dgm:presLayoutVars>
      </dgm:prSet>
      <dgm:spPr/>
    </dgm:pt>
    <dgm:pt modelId="{746051CE-A4C5-46F4-9A13-3F1DBD81C1B8}" type="pres">
      <dgm:prSet presAssocID="{2C7B2AF4-1B53-44AD-8C79-226A855903C8}" presName="spacer" presStyleCnt="0"/>
      <dgm:spPr/>
    </dgm:pt>
    <dgm:pt modelId="{8F8019AE-6D2A-49A1-BC0B-7D3BF50A51E9}" type="pres">
      <dgm:prSet presAssocID="{86AC8D56-6FF0-46C0-82BF-AE839F869F12}" presName="comp" presStyleCnt="0"/>
      <dgm:spPr/>
    </dgm:pt>
    <dgm:pt modelId="{D9E10D2F-C7D6-415D-A842-ADCB3716DA02}" type="pres">
      <dgm:prSet presAssocID="{86AC8D56-6FF0-46C0-82BF-AE839F869F12}" presName="box" presStyleLbl="node1" presStyleIdx="1" presStyleCnt="2"/>
      <dgm:spPr/>
    </dgm:pt>
    <dgm:pt modelId="{F0787F1D-A762-476C-A694-F68150B66964}" type="pres">
      <dgm:prSet presAssocID="{86AC8D56-6FF0-46C0-82BF-AE839F869F12}" presName="img" presStyleLbl="fgImgPlace1" presStyleIdx="1" presStyleCnt="2" custFlipHor="0"/>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9214" t="12469" r="-29910" b="16549"/>
          </a:stretch>
        </a:blipFill>
      </dgm:spPr>
    </dgm:pt>
    <dgm:pt modelId="{23C6352D-49C8-4880-A48B-7E003E21B09B}" type="pres">
      <dgm:prSet presAssocID="{86AC8D56-6FF0-46C0-82BF-AE839F869F12}" presName="text" presStyleLbl="node1" presStyleIdx="1" presStyleCnt="2">
        <dgm:presLayoutVars>
          <dgm:bulletEnabled val="1"/>
        </dgm:presLayoutVars>
      </dgm:prSet>
      <dgm:spPr/>
    </dgm:pt>
  </dgm:ptLst>
  <dgm:cxnLst>
    <dgm:cxn modelId="{5EA5E905-2B32-4623-BB0B-930F2434B04F}" type="presOf" srcId="{8A0AE383-0DFA-4F85-9EFA-C53FB00FDC48}" destId="{993F2136-0924-4955-8740-69EDC4A69F07}" srcOrd="0" destOrd="1" presId="urn:microsoft.com/office/officeart/2005/8/layout/vList4"/>
    <dgm:cxn modelId="{0B0DD206-5584-47FB-B647-8BBE80EA6AB7}" srcId="{A6C82426-ADCD-4D3B-9EBE-D639442786EC}" destId="{F9815871-D83A-41B6-A715-2016013D8BB4}" srcOrd="1" destOrd="0" parTransId="{2EDF4B10-37AE-40F7-B30A-29843C21015B}" sibTransId="{42180635-595D-4394-A456-AA6A929066FD}"/>
    <dgm:cxn modelId="{54837D10-98F4-4F47-894A-228F8C7A652C}" srcId="{86AC8D56-6FF0-46C0-82BF-AE839F869F12}" destId="{B93E5E7D-65E8-41C9-B153-1D7BC60CA11C}" srcOrd="0" destOrd="0" parTransId="{21379AC9-FBD4-411E-B949-C51891316908}" sibTransId="{3659BB51-16CA-4B50-990A-43045F184929}"/>
    <dgm:cxn modelId="{B8C67C18-E0AC-4806-A50B-D55ABC276FAB}" srcId="{86AC8D56-6FF0-46C0-82BF-AE839F869F12}" destId="{418BB9FC-43D8-4892-9D50-ECDBF5AF7F0B}" srcOrd="2" destOrd="0" parTransId="{03EDAD4C-0344-4C5E-B3EF-3735D6950A42}" sibTransId="{DDB7A4DB-49B0-45CB-8E9D-C8BC254F215C}"/>
    <dgm:cxn modelId="{3BDDF41D-DABD-4A3C-ACDB-C4C45F96346C}" type="presOf" srcId="{9A724191-A953-4305-9EA2-B1E5617B1677}" destId="{B610AA77-CD11-4FDB-A5FC-8DBE595555EF}" srcOrd="1" destOrd="3" presId="urn:microsoft.com/office/officeart/2005/8/layout/vList4"/>
    <dgm:cxn modelId="{0506EE32-3CB2-44D6-A97B-8622F2802D40}" type="presOf" srcId="{FAD8B8D7-FD88-41FD-B007-F207D8C7EEBA}" destId="{D9E10D2F-C7D6-415D-A842-ADCB3716DA02}" srcOrd="0" destOrd="2" presId="urn:microsoft.com/office/officeart/2005/8/layout/vList4"/>
    <dgm:cxn modelId="{9563D438-B50A-4593-B9F1-2C52C650B314}" type="presOf" srcId="{418BB9FC-43D8-4892-9D50-ECDBF5AF7F0B}" destId="{23C6352D-49C8-4880-A48B-7E003E21B09B}" srcOrd="1" destOrd="3" presId="urn:microsoft.com/office/officeart/2005/8/layout/vList4"/>
    <dgm:cxn modelId="{43F40060-DF5B-4A55-AD4A-EA763E689B37}" type="presOf" srcId="{8A0AE383-0DFA-4F85-9EFA-C53FB00FDC48}" destId="{B610AA77-CD11-4FDB-A5FC-8DBE595555EF}" srcOrd="1" destOrd="1" presId="urn:microsoft.com/office/officeart/2005/8/layout/vList4"/>
    <dgm:cxn modelId="{DF08587C-927D-4E17-911D-FA48B5108F5F}" srcId="{86AC8D56-6FF0-46C0-82BF-AE839F869F12}" destId="{FAD8B8D7-FD88-41FD-B007-F207D8C7EEBA}" srcOrd="1" destOrd="0" parTransId="{E893C2F1-0458-4282-967F-7496FBC77F37}" sibTransId="{EC48A99C-AEFA-450C-932A-1BD3105F852B}"/>
    <dgm:cxn modelId="{B775B69B-EFC4-4983-84DF-5DAFF91D994C}" type="presOf" srcId="{B93E5E7D-65E8-41C9-B153-1D7BC60CA11C}" destId="{23C6352D-49C8-4880-A48B-7E003E21B09B}" srcOrd="1" destOrd="1" presId="urn:microsoft.com/office/officeart/2005/8/layout/vList4"/>
    <dgm:cxn modelId="{D54A129D-7471-44BF-8FC8-347B8292C2A0}" type="presOf" srcId="{86AC8D56-6FF0-46C0-82BF-AE839F869F12}" destId="{23C6352D-49C8-4880-A48B-7E003E21B09B}" srcOrd="1" destOrd="0" presId="urn:microsoft.com/office/officeart/2005/8/layout/vList4"/>
    <dgm:cxn modelId="{49FAFBAA-C971-4F95-BD7F-C2E0AFF534DE}" srcId="{FE42F5E9-81A5-4814-9545-582D2A7F40FA}" destId="{86AC8D56-6FF0-46C0-82BF-AE839F869F12}" srcOrd="1" destOrd="0" parTransId="{94CC402A-0CE6-4792-B03A-E139F980C529}" sibTransId="{5DFB6D30-6DE8-46B4-A0D0-47098E55B2C0}"/>
    <dgm:cxn modelId="{3203F9B0-73B5-4057-9659-B45F46BFB99E}" srcId="{FE42F5E9-81A5-4814-9545-582D2A7F40FA}" destId="{A6C82426-ADCD-4D3B-9EBE-D639442786EC}" srcOrd="0" destOrd="0" parTransId="{05DB18F3-989D-4A27-932F-87A34542A81A}" sibTransId="{2C7B2AF4-1B53-44AD-8C79-226A855903C8}"/>
    <dgm:cxn modelId="{579459B1-CE18-4B08-AF03-ADC3DA0924E3}" type="presOf" srcId="{A6C82426-ADCD-4D3B-9EBE-D639442786EC}" destId="{B610AA77-CD11-4FDB-A5FC-8DBE595555EF}" srcOrd="1" destOrd="0" presId="urn:microsoft.com/office/officeart/2005/8/layout/vList4"/>
    <dgm:cxn modelId="{A5A1DAB9-0FFC-4914-A5F1-D4B7336AC2B8}" srcId="{A6C82426-ADCD-4D3B-9EBE-D639442786EC}" destId="{8A0AE383-0DFA-4F85-9EFA-C53FB00FDC48}" srcOrd="0" destOrd="0" parTransId="{D16EF9C0-80E5-4B6C-B8B2-7EE5286E236C}" sibTransId="{66826BD5-B871-48D8-B3CF-D5EC17F3D0DA}"/>
    <dgm:cxn modelId="{A5BFC9BB-81AF-4F5D-8C86-B3455850A836}" type="presOf" srcId="{86AC8D56-6FF0-46C0-82BF-AE839F869F12}" destId="{D9E10D2F-C7D6-415D-A842-ADCB3716DA02}" srcOrd="0" destOrd="0" presId="urn:microsoft.com/office/officeart/2005/8/layout/vList4"/>
    <dgm:cxn modelId="{95A781C1-B445-4AFB-89A1-7203A70EC798}" type="presOf" srcId="{9A724191-A953-4305-9EA2-B1E5617B1677}" destId="{993F2136-0924-4955-8740-69EDC4A69F07}" srcOrd="0" destOrd="3" presId="urn:microsoft.com/office/officeart/2005/8/layout/vList4"/>
    <dgm:cxn modelId="{CE1793C1-EA3C-4F49-9CF8-46A5C05DF26B}" type="presOf" srcId="{A6C82426-ADCD-4D3B-9EBE-D639442786EC}" destId="{993F2136-0924-4955-8740-69EDC4A69F07}" srcOrd="0" destOrd="0" presId="urn:microsoft.com/office/officeart/2005/8/layout/vList4"/>
    <dgm:cxn modelId="{13E358C8-E5CA-43CD-9F00-43056AC7F937}" type="presOf" srcId="{F9815871-D83A-41B6-A715-2016013D8BB4}" destId="{993F2136-0924-4955-8740-69EDC4A69F07}" srcOrd="0" destOrd="2" presId="urn:microsoft.com/office/officeart/2005/8/layout/vList4"/>
    <dgm:cxn modelId="{A8C492CA-7A6B-4084-AF72-27388F1B6560}" type="presOf" srcId="{FE42F5E9-81A5-4814-9545-582D2A7F40FA}" destId="{4AA7607E-C07C-4930-86F3-72152268B68C}" srcOrd="0" destOrd="0" presId="urn:microsoft.com/office/officeart/2005/8/layout/vList4"/>
    <dgm:cxn modelId="{F498CCD8-B006-4E43-9550-931634BC3859}" type="presOf" srcId="{FAD8B8D7-FD88-41FD-B007-F207D8C7EEBA}" destId="{23C6352D-49C8-4880-A48B-7E003E21B09B}" srcOrd="1" destOrd="2" presId="urn:microsoft.com/office/officeart/2005/8/layout/vList4"/>
    <dgm:cxn modelId="{38C710DB-B3C7-4508-A0FB-CB00ABE4DC54}" type="presOf" srcId="{5C67B3C6-A7D8-424B-9E05-76E674D7579F}" destId="{23C6352D-49C8-4880-A48B-7E003E21B09B}" srcOrd="1" destOrd="4" presId="urn:microsoft.com/office/officeart/2005/8/layout/vList4"/>
    <dgm:cxn modelId="{28A197E5-D816-41ED-8D7D-1469761202E7}" type="presOf" srcId="{5C67B3C6-A7D8-424B-9E05-76E674D7579F}" destId="{D9E10D2F-C7D6-415D-A842-ADCB3716DA02}" srcOrd="0" destOrd="4" presId="urn:microsoft.com/office/officeart/2005/8/layout/vList4"/>
    <dgm:cxn modelId="{A6AC8FEC-8749-4639-AFBD-D1D9A3887FCA}" type="presOf" srcId="{F9815871-D83A-41B6-A715-2016013D8BB4}" destId="{B610AA77-CD11-4FDB-A5FC-8DBE595555EF}" srcOrd="1" destOrd="2" presId="urn:microsoft.com/office/officeart/2005/8/layout/vList4"/>
    <dgm:cxn modelId="{765FD7F6-3699-4F70-8BF7-2B1ADF15422C}" type="presOf" srcId="{B93E5E7D-65E8-41C9-B153-1D7BC60CA11C}" destId="{D9E10D2F-C7D6-415D-A842-ADCB3716DA02}" srcOrd="0" destOrd="1" presId="urn:microsoft.com/office/officeart/2005/8/layout/vList4"/>
    <dgm:cxn modelId="{8587B1F7-D8E9-4CA2-9180-87AE4B2C9FED}" srcId="{86AC8D56-6FF0-46C0-82BF-AE839F869F12}" destId="{5C67B3C6-A7D8-424B-9E05-76E674D7579F}" srcOrd="3" destOrd="0" parTransId="{39BC90A8-306D-4F2B-9321-C086D704058A}" sibTransId="{C9029318-EE89-47E0-9F05-A64899D5CC77}"/>
    <dgm:cxn modelId="{F07342FB-0599-4D44-B289-9F7CAF5C5B4E}" srcId="{A6C82426-ADCD-4D3B-9EBE-D639442786EC}" destId="{9A724191-A953-4305-9EA2-B1E5617B1677}" srcOrd="2" destOrd="0" parTransId="{AC6FFAA5-BCF9-4628-98D3-9CCF31A8F179}" sibTransId="{FF1CDDC6-90F3-4BBA-887D-FC363D46B4C4}"/>
    <dgm:cxn modelId="{7A9573FC-D778-4790-ACE1-E7F75CFA40ED}" type="presOf" srcId="{418BB9FC-43D8-4892-9D50-ECDBF5AF7F0B}" destId="{D9E10D2F-C7D6-415D-A842-ADCB3716DA02}" srcOrd="0" destOrd="3" presId="urn:microsoft.com/office/officeart/2005/8/layout/vList4"/>
    <dgm:cxn modelId="{3E432C84-508F-4148-A879-C98D7373E13F}" type="presParOf" srcId="{4AA7607E-C07C-4930-86F3-72152268B68C}" destId="{62724B40-AB6A-444C-A9E9-42760926BF18}" srcOrd="0" destOrd="0" presId="urn:microsoft.com/office/officeart/2005/8/layout/vList4"/>
    <dgm:cxn modelId="{04017266-5C0F-47BC-9C47-BFB6CFEFFDD7}" type="presParOf" srcId="{62724B40-AB6A-444C-A9E9-42760926BF18}" destId="{993F2136-0924-4955-8740-69EDC4A69F07}" srcOrd="0" destOrd="0" presId="urn:microsoft.com/office/officeart/2005/8/layout/vList4"/>
    <dgm:cxn modelId="{E4124BC7-7569-480E-935A-24D7DD969EE7}" type="presParOf" srcId="{62724B40-AB6A-444C-A9E9-42760926BF18}" destId="{F37540B4-ADE3-4F32-810B-D617F5A13D7E}" srcOrd="1" destOrd="0" presId="urn:microsoft.com/office/officeart/2005/8/layout/vList4"/>
    <dgm:cxn modelId="{9A5E7A47-A77D-454E-8872-165AEB985EE5}" type="presParOf" srcId="{62724B40-AB6A-444C-A9E9-42760926BF18}" destId="{B610AA77-CD11-4FDB-A5FC-8DBE595555EF}" srcOrd="2" destOrd="0" presId="urn:microsoft.com/office/officeart/2005/8/layout/vList4"/>
    <dgm:cxn modelId="{6BF3C958-C225-49A7-9926-181EB8FC9F80}" type="presParOf" srcId="{4AA7607E-C07C-4930-86F3-72152268B68C}" destId="{746051CE-A4C5-46F4-9A13-3F1DBD81C1B8}" srcOrd="1" destOrd="0" presId="urn:microsoft.com/office/officeart/2005/8/layout/vList4"/>
    <dgm:cxn modelId="{AC669868-F2DD-44B8-AAF7-2E7542BBC640}" type="presParOf" srcId="{4AA7607E-C07C-4930-86F3-72152268B68C}" destId="{8F8019AE-6D2A-49A1-BC0B-7D3BF50A51E9}" srcOrd="2" destOrd="0" presId="urn:microsoft.com/office/officeart/2005/8/layout/vList4"/>
    <dgm:cxn modelId="{05EC74F7-D9CF-4698-8B1F-A6F3BA042655}" type="presParOf" srcId="{8F8019AE-6D2A-49A1-BC0B-7D3BF50A51E9}" destId="{D9E10D2F-C7D6-415D-A842-ADCB3716DA02}" srcOrd="0" destOrd="0" presId="urn:microsoft.com/office/officeart/2005/8/layout/vList4"/>
    <dgm:cxn modelId="{B1FF897B-3866-499D-A9F6-C717F5A4ED8E}" type="presParOf" srcId="{8F8019AE-6D2A-49A1-BC0B-7D3BF50A51E9}" destId="{F0787F1D-A762-476C-A694-F68150B66964}" srcOrd="1" destOrd="0" presId="urn:microsoft.com/office/officeart/2005/8/layout/vList4"/>
    <dgm:cxn modelId="{6F8A1398-8BF3-412A-9D7B-1EB56A853DC6}" type="presParOf" srcId="{8F8019AE-6D2A-49A1-BC0B-7D3BF50A51E9}" destId="{23C6352D-49C8-4880-A48B-7E003E21B09B}"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F2136-0924-4955-8740-69EDC4A69F07}">
      <dsp:nvSpPr>
        <dsp:cNvPr id="0" name=""/>
        <dsp:cNvSpPr/>
      </dsp:nvSpPr>
      <dsp:spPr>
        <a:xfrm>
          <a:off x="0" y="0"/>
          <a:ext cx="9812183" cy="2575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Geometry creation</a:t>
          </a:r>
          <a:endParaRPr lang="LID4096" sz="2200" kern="1200" dirty="0"/>
        </a:p>
        <a:p>
          <a:pPr marL="171450" lvl="1" indent="-171450" algn="l" defTabSz="755650" rtl="0">
            <a:lnSpc>
              <a:spcPct val="90000"/>
            </a:lnSpc>
            <a:spcBef>
              <a:spcPct val="0"/>
            </a:spcBef>
            <a:spcAft>
              <a:spcPct val="15000"/>
            </a:spcAft>
            <a:buChar char="•"/>
          </a:pPr>
          <a:r>
            <a:rPr lang="en-US" sz="1700" kern="1200" dirty="0"/>
            <a:t>Lidar scanning (</a:t>
          </a:r>
          <a:r>
            <a:rPr lang="en-US" sz="1700" kern="1200" dirty="0">
              <a:latin typeface="Arial"/>
            </a:rPr>
            <a:t>with Microsoft</a:t>
          </a:r>
          <a:r>
            <a:rPr lang="en-US" sz="1700" kern="1200" dirty="0"/>
            <a:t> Azure Kinect)</a:t>
          </a:r>
          <a:endParaRPr lang="LID4096" sz="1700" kern="1200" dirty="0"/>
        </a:p>
        <a:p>
          <a:pPr marL="171450" lvl="1" indent="-171450" algn="l" defTabSz="755650" rtl="0">
            <a:lnSpc>
              <a:spcPct val="90000"/>
            </a:lnSpc>
            <a:spcBef>
              <a:spcPct val="0"/>
            </a:spcBef>
            <a:spcAft>
              <a:spcPct val="15000"/>
            </a:spcAft>
            <a:buChar char="•"/>
          </a:pPr>
          <a:r>
            <a:rPr lang="en-US" sz="1700" kern="1200" dirty="0">
              <a:latin typeface="Arial"/>
            </a:rPr>
            <a:t>After the lidar scan, the surface of the object can be represented by point cloud and mesh.</a:t>
          </a:r>
          <a:endParaRPr lang="LID4096" sz="1700" kern="1200" dirty="0"/>
        </a:p>
        <a:p>
          <a:pPr marL="171450" lvl="1" indent="-171450" algn="l" defTabSz="755650" rtl="0">
            <a:lnSpc>
              <a:spcPct val="90000"/>
            </a:lnSpc>
            <a:spcBef>
              <a:spcPct val="0"/>
            </a:spcBef>
            <a:spcAft>
              <a:spcPct val="15000"/>
            </a:spcAft>
            <a:buChar char="•"/>
          </a:pPr>
          <a:r>
            <a:rPr lang="LID4096" sz="1700" kern="1200" dirty="0">
              <a:latin typeface="Arial"/>
            </a:rPr>
            <a:t>togther with scanning of the surface, the microphone array will also be scanned, hence it's relative position to the object surface can be obtained in the same coordinate.</a:t>
          </a:r>
          <a:endParaRPr lang="LID4096" sz="1700" kern="1200" dirty="0"/>
        </a:p>
      </dsp:txBody>
      <dsp:txXfrm>
        <a:off x="2219977" y="0"/>
        <a:ext cx="7592205" cy="2575404"/>
      </dsp:txXfrm>
    </dsp:sp>
    <dsp:sp modelId="{F37540B4-ADE3-4F32-810B-D617F5A13D7E}">
      <dsp:nvSpPr>
        <dsp:cNvPr id="0" name=""/>
        <dsp:cNvSpPr/>
      </dsp:nvSpPr>
      <dsp:spPr>
        <a:xfrm>
          <a:off x="257540" y="257540"/>
          <a:ext cx="1962436" cy="2060323"/>
        </a:xfrm>
        <a:prstGeom prst="roundRect">
          <a:avLst>
            <a:gd name="adj" fmla="val 10000"/>
          </a:avLst>
        </a:prstGeom>
        <a:blipFill dpi="0" rotWithShape="1">
          <a:blip xmlns:r="http://schemas.openxmlformats.org/officeDocument/2006/relationships" r:embed="rId1"/>
          <a:srcRect/>
          <a:stretch>
            <a:fillRect l="-10228" t="12412" r="-12776" b="2074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E10D2F-C7D6-415D-A842-ADCB3716DA02}">
      <dsp:nvSpPr>
        <dsp:cNvPr id="0" name=""/>
        <dsp:cNvSpPr/>
      </dsp:nvSpPr>
      <dsp:spPr>
        <a:xfrm>
          <a:off x="0" y="2832945"/>
          <a:ext cx="9812183" cy="2575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Sound field reconstruction</a:t>
          </a:r>
          <a:endParaRPr lang="LID4096" sz="2200" kern="1200" dirty="0"/>
        </a:p>
        <a:p>
          <a:pPr marL="171450" lvl="1" indent="-171450" algn="l" defTabSz="755650" rtl="0">
            <a:lnSpc>
              <a:spcPct val="90000"/>
            </a:lnSpc>
            <a:spcBef>
              <a:spcPct val="0"/>
            </a:spcBef>
            <a:spcAft>
              <a:spcPct val="15000"/>
            </a:spcAft>
            <a:buChar char="•"/>
          </a:pPr>
          <a:r>
            <a:rPr lang="en-US" sz="1700" kern="1200" dirty="0">
              <a:latin typeface="Arial"/>
            </a:rPr>
            <a:t>Recording by Acoustic Array, then the sound field can be reconstructed by Beamforming.</a:t>
          </a:r>
          <a:endParaRPr lang="en-US" sz="1700" kern="1200" dirty="0"/>
        </a:p>
        <a:p>
          <a:pPr marL="171450" lvl="1" indent="-171450" algn="l" defTabSz="755650" rtl="0">
            <a:lnSpc>
              <a:spcPct val="90000"/>
            </a:lnSpc>
            <a:spcBef>
              <a:spcPct val="0"/>
            </a:spcBef>
            <a:spcAft>
              <a:spcPct val="15000"/>
            </a:spcAft>
            <a:buChar char="•"/>
          </a:pPr>
          <a:r>
            <a:rPr lang="en-US" sz="1700" kern="1200" dirty="0">
              <a:latin typeface="Arial"/>
            </a:rPr>
            <a:t>Based on the geometry information collected by Lidar scanning, the sound pressure/power at object's surface can be obtained. (instead of conventional planar Beamforming)</a:t>
          </a:r>
          <a:endParaRPr lang="en-US" sz="1700" kern="1200" dirty="0"/>
        </a:p>
        <a:p>
          <a:pPr marL="171450" lvl="1" indent="-171450" algn="l" defTabSz="755650" rtl="0">
            <a:lnSpc>
              <a:spcPct val="90000"/>
            </a:lnSpc>
            <a:spcBef>
              <a:spcPct val="0"/>
            </a:spcBef>
            <a:spcAft>
              <a:spcPct val="15000"/>
            </a:spcAft>
            <a:buChar char="•"/>
          </a:pPr>
          <a:r>
            <a:rPr lang="en-US" sz="1700" kern="1200" dirty="0">
              <a:latin typeface="Arial"/>
            </a:rPr>
            <a:t>Rather than DAS beamforming, some Advanced</a:t>
          </a:r>
          <a:r>
            <a:rPr lang="en-US" sz="1700" kern="1200" dirty="0"/>
            <a:t> algorithm</a:t>
          </a:r>
          <a:r>
            <a:rPr lang="en-US" sz="1700" kern="1200" dirty="0">
              <a:latin typeface="Arial"/>
            </a:rPr>
            <a:t> can be utilized, in order to obtain </a:t>
          </a:r>
          <a:r>
            <a:rPr lang="en-US" sz="1700" kern="1200" dirty="0"/>
            <a:t>a higher spatial resolution</a:t>
          </a:r>
          <a:endParaRPr lang="LID4096" sz="1700" kern="1200" dirty="0"/>
        </a:p>
        <a:p>
          <a:pPr marL="171450" lvl="1" indent="-171450" algn="l" defTabSz="755650">
            <a:lnSpc>
              <a:spcPct val="90000"/>
            </a:lnSpc>
            <a:spcBef>
              <a:spcPct val="0"/>
            </a:spcBef>
            <a:spcAft>
              <a:spcPct val="15000"/>
            </a:spcAft>
            <a:buChar char="•"/>
          </a:pPr>
          <a:endParaRPr lang="LID4096" sz="1700" kern="1200" dirty="0"/>
        </a:p>
      </dsp:txBody>
      <dsp:txXfrm>
        <a:off x="2219977" y="2832945"/>
        <a:ext cx="7592205" cy="2575404"/>
      </dsp:txXfrm>
    </dsp:sp>
    <dsp:sp modelId="{F0787F1D-A762-476C-A694-F68150B66964}">
      <dsp:nvSpPr>
        <dsp:cNvPr id="0" name=""/>
        <dsp:cNvSpPr/>
      </dsp:nvSpPr>
      <dsp:spPr>
        <a:xfrm>
          <a:off x="257540" y="3090485"/>
          <a:ext cx="1962436" cy="206032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9214" t="12469" r="-29910" b="16549"/>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A198C2-B0D8-4EF2-B985-37F6FC1C3B06}"/>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dirty="0"/>
          </a:p>
        </p:txBody>
      </p:sp>
      <p:sp>
        <p:nvSpPr>
          <p:cNvPr id="3" name="Date Placeholder 2">
            <a:extLst>
              <a:ext uri="{FF2B5EF4-FFF2-40B4-BE49-F238E27FC236}">
                <a16:creationId xmlns:a16="http://schemas.microsoft.com/office/drawing/2014/main" id="{43807DDF-2C6B-4F7E-8DC4-9D12EA653F29}"/>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13FDA02C-A9D6-4133-9F67-AD8AB2DFFE36}" type="datetimeFigureOut">
              <a:rPr lang="en-US" smtClean="0"/>
              <a:t>4/9/2024</a:t>
            </a:fld>
            <a:endParaRPr lang="en-US"/>
          </a:p>
        </p:txBody>
      </p:sp>
      <p:sp>
        <p:nvSpPr>
          <p:cNvPr id="4" name="Footer Placeholder 3">
            <a:extLst>
              <a:ext uri="{FF2B5EF4-FFF2-40B4-BE49-F238E27FC236}">
                <a16:creationId xmlns:a16="http://schemas.microsoft.com/office/drawing/2014/main" id="{30CFF5D0-E03C-4074-8C19-50741514DE14}"/>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BE974DBC-97E8-4FB6-A9A8-A56097241BBC}"/>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5F76242E-B08F-495E-8956-0E901BF0898D}" type="slidenum">
              <a:rPr lang="en-US" smtClean="0"/>
              <a:t>‹#›</a:t>
            </a:fld>
            <a:endParaRPr lang="en-US"/>
          </a:p>
        </p:txBody>
      </p:sp>
    </p:spTree>
    <p:extLst>
      <p:ext uri="{BB962C8B-B14F-4D97-AF65-F5344CB8AC3E}">
        <p14:creationId xmlns:p14="http://schemas.microsoft.com/office/powerpoint/2010/main" val="22010720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Datumsplatzhalt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40F6F9A6-CC1E-4D6E-A27C-82BDACD051D1}" type="datetimeFigureOut">
              <a:rPr lang="en-US" smtClean="0"/>
              <a:t>4/9/2024</a:t>
            </a:fld>
            <a:endParaRPr lang="en-US"/>
          </a:p>
        </p:txBody>
      </p:sp>
      <p:sp>
        <p:nvSpPr>
          <p:cNvPr id="4" name="Folienbildplatzhalter 3"/>
          <p:cNvSpPr>
            <a:spLocks noGrp="1" noRot="1" noChangeAspect="1"/>
          </p:cNvSpPr>
          <p:nvPr>
            <p:ph type="sldImg" idx="2"/>
          </p:nvPr>
        </p:nvSpPr>
        <p:spPr>
          <a:xfrm>
            <a:off x="1317625" y="708025"/>
            <a:ext cx="4464050" cy="2511425"/>
          </a:xfrm>
          <a:prstGeom prst="rect">
            <a:avLst/>
          </a:prstGeom>
          <a:noFill/>
          <a:ln w="12700">
            <a:solidFill>
              <a:prstClr val="black"/>
            </a:solidFill>
          </a:ln>
        </p:spPr>
        <p:txBody>
          <a:bodyPr vert="horz" lIns="99048" tIns="49524" rIns="99048" bIns="49524" rtlCol="0" anchor="ctr"/>
          <a:lstStyle/>
          <a:p>
            <a:endParaRPr lang="en-US"/>
          </a:p>
        </p:txBody>
      </p:sp>
      <p:sp>
        <p:nvSpPr>
          <p:cNvPr id="5" name="Notizenplatzhalter 4"/>
          <p:cNvSpPr>
            <a:spLocks noGrp="1"/>
          </p:cNvSpPr>
          <p:nvPr>
            <p:ph type="body" sz="quarter" idx="3"/>
          </p:nvPr>
        </p:nvSpPr>
        <p:spPr>
          <a:xfrm>
            <a:off x="1317626" y="3413313"/>
            <a:ext cx="4464050" cy="5541974"/>
          </a:xfrm>
          <a:prstGeom prst="rect">
            <a:avLst/>
          </a:prstGeom>
        </p:spPr>
        <p:txBody>
          <a:bodyPr vert="horz" lIns="99048" tIns="49524" rIns="99048" bIns="49524"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7" name="Foliennummernplatzhalt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C9010436-E5D7-4FB2-8173-85BBFC6AE7BC}" type="slidenum">
              <a:rPr lang="en-US" smtClean="0"/>
              <a:t>‹#›</a:t>
            </a:fld>
            <a:endParaRPr lang="en-US"/>
          </a:p>
        </p:txBody>
      </p:sp>
    </p:spTree>
    <p:extLst>
      <p:ext uri="{BB962C8B-B14F-4D97-AF65-F5344CB8AC3E}">
        <p14:creationId xmlns:p14="http://schemas.microsoft.com/office/powerpoint/2010/main" val="1560525429"/>
      </p:ext>
    </p:extLst>
  </p:cSld>
  <p:clrMap bg1="lt1" tx1="dk1" bg2="lt2" tx2="dk2" accent1="accent1" accent2="accent2" accent3="accent3" accent4="accent4" accent5="accent5" accent6="accent6" hlink="hlink" folHlink="folHlink"/>
  <p:notesStyle>
    <a:lvl1pPr marL="355600" indent="-355600" algn="l" defTabSz="914400" rtl="0" eaLnBrk="1" latinLnBrk="0" hangingPunct="1">
      <a:buClr>
        <a:schemeClr val="accent3"/>
      </a:buClr>
      <a:buFont typeface="Wingdings 3" panose="05040102010807070707" pitchFamily="18" charset="2"/>
      <a:buChar char="y"/>
      <a:defRPr sz="1600" kern="1200">
        <a:solidFill>
          <a:schemeClr val="tx1"/>
        </a:solidFill>
        <a:latin typeface="+mn-lt"/>
        <a:ea typeface="+mn-ea"/>
        <a:cs typeface="+mn-cs"/>
      </a:defRPr>
    </a:lvl1pPr>
    <a:lvl2pPr marL="541338" indent="-185738" algn="l" defTabSz="914400" rtl="0" eaLnBrk="1" latinLnBrk="0" hangingPunct="1">
      <a:buClr>
        <a:schemeClr val="accent3"/>
      </a:buClr>
      <a:buFont typeface="Arial" panose="020B0604020202020204" pitchFamily="34" charset="0"/>
      <a:buChar char="•"/>
      <a:defRPr sz="1600" kern="1200">
        <a:solidFill>
          <a:schemeClr val="tx1"/>
        </a:solidFill>
        <a:latin typeface="+mn-lt"/>
        <a:ea typeface="+mn-ea"/>
        <a:cs typeface="+mn-cs"/>
      </a:defRPr>
    </a:lvl2pPr>
    <a:lvl3pPr marL="715963" indent="-177800" algn="l" defTabSz="914400" rtl="0" eaLnBrk="1" latinLnBrk="0" hangingPunct="1">
      <a:buClr>
        <a:schemeClr val="accent3"/>
      </a:buClr>
      <a:buFont typeface="Symbol" panose="05050102010706020507" pitchFamily="18" charset="2"/>
      <a:buChar char="-"/>
      <a:defRPr sz="1600" kern="1200">
        <a:solidFill>
          <a:schemeClr val="tx1"/>
        </a:solidFill>
        <a:latin typeface="+mn-lt"/>
        <a:ea typeface="+mn-ea"/>
        <a:cs typeface="+mn-cs"/>
      </a:defRPr>
    </a:lvl3pPr>
    <a:lvl4pPr marL="898525" indent="-180975" algn="l" defTabSz="914400" rtl="0" eaLnBrk="1" latinLnBrk="0" hangingPunct="1">
      <a:buFont typeface="Symbol" panose="05050102010706020507" pitchFamily="18" charset="2"/>
      <a:buChar char="-"/>
      <a:tabLst>
        <a:tab pos="898525" algn="l"/>
      </a:tabLst>
      <a:defRPr sz="1400" kern="1200">
        <a:solidFill>
          <a:schemeClr val="tx1"/>
        </a:solidFill>
        <a:latin typeface="+mn-lt"/>
        <a:ea typeface="+mn-ea"/>
        <a:cs typeface="+mn-cs"/>
      </a:defRPr>
    </a:lvl4pPr>
    <a:lvl5pPr marL="1074738" indent="-174625" algn="l" defTabSz="914400" rtl="0" eaLnBrk="1" latinLnBrk="0" hangingPunct="1">
      <a:buFont typeface="Symbol" panose="05050102010706020507" pitchFamily="18" charset="2"/>
      <a:buChar char="-"/>
      <a:tabLst>
        <a:tab pos="1074738" algn="l"/>
      </a:tabLst>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12" name="Freeform: Shape 16">
            <a:extLst>
              <a:ext uri="{FF2B5EF4-FFF2-40B4-BE49-F238E27FC236}">
                <a16:creationId xmlns:a16="http://schemas.microsoft.com/office/drawing/2014/main" id="{B5660667-78DF-4549-A615-67DE36232863}"/>
              </a:ext>
            </a:extLst>
          </p:cNvPr>
          <p:cNvSpPr/>
          <p:nvPr userDrawn="1"/>
        </p:nvSpPr>
        <p:spPr>
          <a:xfrm rot="16200000" flipH="1" flipV="1">
            <a:off x="3309338" y="-411696"/>
            <a:ext cx="3911601" cy="10636864"/>
          </a:xfrm>
          <a:custGeom>
            <a:avLst/>
            <a:gdLst>
              <a:gd name="connsiteX0" fmla="*/ 13170 w 1000896"/>
              <a:gd name="connsiteY0" fmla="*/ 1310824 h 1316969"/>
              <a:gd name="connsiteX1" fmla="*/ 1003531 w 1000896"/>
              <a:gd name="connsiteY1" fmla="*/ 1310824 h 1316969"/>
              <a:gd name="connsiteX2" fmla="*/ 1001775 w 1000896"/>
              <a:gd name="connsiteY2" fmla="*/ 13170 h 1316969"/>
              <a:gd name="connsiteX3" fmla="*/ 13170 w 1000896"/>
              <a:gd name="connsiteY3" fmla="*/ 1310824 h 1316969"/>
            </a:gdLst>
            <a:ahLst/>
            <a:cxnLst>
              <a:cxn ang="0">
                <a:pos x="connsiteX0" y="connsiteY0"/>
              </a:cxn>
              <a:cxn ang="0">
                <a:pos x="connsiteX1" y="connsiteY1"/>
              </a:cxn>
              <a:cxn ang="0">
                <a:pos x="connsiteX2" y="connsiteY2"/>
              </a:cxn>
              <a:cxn ang="0">
                <a:pos x="connsiteX3" y="connsiteY3"/>
              </a:cxn>
            </a:cxnLst>
            <a:rect l="l" t="t" r="r" b="b"/>
            <a:pathLst>
              <a:path w="1000896" h="1316969">
                <a:moveTo>
                  <a:pt x="13170" y="1310824"/>
                </a:moveTo>
                <a:lnTo>
                  <a:pt x="1003531" y="1310824"/>
                </a:lnTo>
                <a:lnTo>
                  <a:pt x="1001775" y="13170"/>
                </a:lnTo>
                <a:lnTo>
                  <a:pt x="13170" y="1310824"/>
                </a:lnTo>
                <a:close/>
              </a:path>
            </a:pathLst>
          </a:custGeom>
          <a:solidFill>
            <a:srgbClr val="00335A"/>
          </a:solidFill>
          <a:ln w="9525" cap="flat">
            <a:noFill/>
            <a:prstDash val="solid"/>
            <a:miter/>
          </a:ln>
        </p:spPr>
        <p:txBody>
          <a:bodyPr rtlCol="0" anchor="ctr"/>
          <a:lstStyle/>
          <a:p>
            <a:endParaRPr lang="en-GB" dirty="0"/>
          </a:p>
        </p:txBody>
      </p:sp>
      <p:sp>
        <p:nvSpPr>
          <p:cNvPr id="14" name="Freeform: Shape 17">
            <a:extLst>
              <a:ext uri="{FF2B5EF4-FFF2-40B4-BE49-F238E27FC236}">
                <a16:creationId xmlns:a16="http://schemas.microsoft.com/office/drawing/2014/main" id="{B04D4E85-0DD2-43DE-B9C2-683C02EA613D}"/>
              </a:ext>
            </a:extLst>
          </p:cNvPr>
          <p:cNvSpPr/>
          <p:nvPr userDrawn="1"/>
        </p:nvSpPr>
        <p:spPr>
          <a:xfrm rot="5400000" flipV="1">
            <a:off x="9114226" y="3755735"/>
            <a:ext cx="1670633" cy="4542972"/>
          </a:xfrm>
          <a:custGeom>
            <a:avLst/>
            <a:gdLst>
              <a:gd name="connsiteX0" fmla="*/ 13170 w 1000896"/>
              <a:gd name="connsiteY0" fmla="*/ 1310824 h 1316969"/>
              <a:gd name="connsiteX1" fmla="*/ 1003531 w 1000896"/>
              <a:gd name="connsiteY1" fmla="*/ 1310824 h 1316969"/>
              <a:gd name="connsiteX2" fmla="*/ 1001775 w 1000896"/>
              <a:gd name="connsiteY2" fmla="*/ 13170 h 1316969"/>
              <a:gd name="connsiteX3" fmla="*/ 13170 w 1000896"/>
              <a:gd name="connsiteY3" fmla="*/ 1310824 h 1316969"/>
            </a:gdLst>
            <a:ahLst/>
            <a:cxnLst>
              <a:cxn ang="0">
                <a:pos x="connsiteX0" y="connsiteY0"/>
              </a:cxn>
              <a:cxn ang="0">
                <a:pos x="connsiteX1" y="connsiteY1"/>
              </a:cxn>
              <a:cxn ang="0">
                <a:pos x="connsiteX2" y="connsiteY2"/>
              </a:cxn>
              <a:cxn ang="0">
                <a:pos x="connsiteX3" y="connsiteY3"/>
              </a:cxn>
            </a:cxnLst>
            <a:rect l="l" t="t" r="r" b="b"/>
            <a:pathLst>
              <a:path w="1000896" h="1316969">
                <a:moveTo>
                  <a:pt x="13170" y="1310824"/>
                </a:moveTo>
                <a:lnTo>
                  <a:pt x="1003531" y="1310824"/>
                </a:lnTo>
                <a:lnTo>
                  <a:pt x="1001775" y="13170"/>
                </a:lnTo>
                <a:lnTo>
                  <a:pt x="13170" y="1310824"/>
                </a:lnTo>
                <a:close/>
              </a:path>
            </a:pathLst>
          </a:custGeom>
          <a:solidFill>
            <a:srgbClr val="33B6B1">
              <a:alpha val="50000"/>
            </a:srgbClr>
          </a:solidFill>
          <a:ln w="9525" cap="flat">
            <a:noFill/>
            <a:prstDash val="solid"/>
            <a:miter/>
          </a:ln>
        </p:spPr>
        <p:txBody>
          <a:bodyPr rtlCol="0" anchor="ctr"/>
          <a:lstStyle/>
          <a:p>
            <a:endParaRPr lang="en-GB" dirty="0"/>
          </a:p>
        </p:txBody>
      </p:sp>
      <p:sp>
        <p:nvSpPr>
          <p:cNvPr id="2" name="Titel 1">
            <a:extLst>
              <a:ext uri="{FF2B5EF4-FFF2-40B4-BE49-F238E27FC236}">
                <a16:creationId xmlns:a16="http://schemas.microsoft.com/office/drawing/2014/main" id="{01938B7D-B6F6-4466-818E-EB6AB56B7850}"/>
              </a:ext>
            </a:extLst>
          </p:cNvPr>
          <p:cNvSpPr>
            <a:spLocks noGrp="1"/>
          </p:cNvSpPr>
          <p:nvPr>
            <p:ph type="ctrTitle" hasCustomPrompt="1"/>
          </p:nvPr>
        </p:nvSpPr>
        <p:spPr>
          <a:xfrm>
            <a:off x="658813" y="1449388"/>
            <a:ext cx="10269537" cy="827087"/>
          </a:xfrm>
        </p:spPr>
        <p:txBody>
          <a:bodyPr anchor="b"/>
          <a:lstStyle>
            <a:lvl1pPr algn="l">
              <a:defRPr sz="3600">
                <a:solidFill>
                  <a:schemeClr val="tx2"/>
                </a:solidFill>
              </a:defRPr>
            </a:lvl1pPr>
          </a:lstStyle>
          <a:p>
            <a:r>
              <a:rPr lang="en-GB" dirty="0"/>
              <a:t>Write Presentation title here</a:t>
            </a:r>
          </a:p>
        </p:txBody>
      </p:sp>
      <p:sp>
        <p:nvSpPr>
          <p:cNvPr id="3" name="Untertitel 2">
            <a:extLst>
              <a:ext uri="{FF2B5EF4-FFF2-40B4-BE49-F238E27FC236}">
                <a16:creationId xmlns:a16="http://schemas.microsoft.com/office/drawing/2014/main" id="{EDA470C9-9C6E-48C3-84C1-7B3EE4086C5B}"/>
              </a:ext>
            </a:extLst>
          </p:cNvPr>
          <p:cNvSpPr>
            <a:spLocks noGrp="1"/>
          </p:cNvSpPr>
          <p:nvPr>
            <p:ph type="subTitle" idx="1" hasCustomPrompt="1"/>
          </p:nvPr>
        </p:nvSpPr>
        <p:spPr>
          <a:xfrm>
            <a:off x="658813" y="2466531"/>
            <a:ext cx="10270800" cy="421449"/>
          </a:xfrm>
        </p:spPr>
        <p:txBody>
          <a:bodyPr/>
          <a:lstStyle>
            <a:lvl1pPr marL="0" indent="0" algn="l">
              <a:lnSpc>
                <a:spcPct val="100000"/>
              </a:lnSpc>
              <a:buNone/>
              <a:defRPr sz="2400" b="1" cap="all"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Write Subtitle here</a:t>
            </a:r>
          </a:p>
        </p:txBody>
      </p:sp>
      <p:sp>
        <p:nvSpPr>
          <p:cNvPr id="9" name="Textplatzhalter 8">
            <a:extLst>
              <a:ext uri="{FF2B5EF4-FFF2-40B4-BE49-F238E27FC236}">
                <a16:creationId xmlns:a16="http://schemas.microsoft.com/office/drawing/2014/main" id="{D9B1876C-4421-4186-8A86-B53E3A7844FF}"/>
              </a:ext>
            </a:extLst>
          </p:cNvPr>
          <p:cNvSpPr>
            <a:spLocks noGrp="1"/>
          </p:cNvSpPr>
          <p:nvPr>
            <p:ph type="body" sz="quarter" idx="10" hasCustomPrompt="1"/>
          </p:nvPr>
        </p:nvSpPr>
        <p:spPr>
          <a:xfrm>
            <a:off x="658813" y="4541995"/>
            <a:ext cx="3119438" cy="540000"/>
          </a:xfrm>
        </p:spPr>
        <p:txBody>
          <a:bodyPr/>
          <a:lstStyle>
            <a:lvl1pPr marL="0" indent="0">
              <a:lnSpc>
                <a:spcPts val="1900"/>
              </a:lnSpc>
              <a:buNone/>
              <a:defRPr sz="1600">
                <a:solidFill>
                  <a:schemeClr val="bg1"/>
                </a:solidFill>
              </a:defRPr>
            </a:lvl1pPr>
            <a:lvl2pPr marL="252000" indent="0">
              <a:buNone/>
              <a:defRPr/>
            </a:lvl2pPr>
            <a:lvl3pPr marL="432000" indent="0">
              <a:buNone/>
              <a:defRPr/>
            </a:lvl3pPr>
            <a:lvl4pPr marL="648000" indent="0">
              <a:buNone/>
              <a:defRPr/>
            </a:lvl4pPr>
            <a:lvl5pPr marL="828000" indent="0">
              <a:buNone/>
              <a:defRPr/>
            </a:lvl5pPr>
          </a:lstStyle>
          <a:p>
            <a:pPr lvl="0"/>
            <a:r>
              <a:rPr lang="en-GB" dirty="0"/>
              <a:t>Authors </a:t>
            </a:r>
            <a:br>
              <a:rPr lang="en-GB" dirty="0"/>
            </a:br>
            <a:r>
              <a:rPr lang="en-GB" dirty="0"/>
              <a:t>Name Last name</a:t>
            </a:r>
          </a:p>
        </p:txBody>
      </p:sp>
      <p:pic>
        <p:nvPicPr>
          <p:cNvPr id="11" name="Grafik 10">
            <a:extLst>
              <a:ext uri="{FF2B5EF4-FFF2-40B4-BE49-F238E27FC236}">
                <a16:creationId xmlns:a16="http://schemas.microsoft.com/office/drawing/2014/main" id="{90EDA0E2-23DA-4DDF-9A78-6F80EE2AC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1286" y="638874"/>
            <a:ext cx="1901902" cy="657550"/>
          </a:xfrm>
          <a:prstGeom prst="rect">
            <a:avLst/>
          </a:prstGeom>
        </p:spPr>
      </p:pic>
      <p:pic>
        <p:nvPicPr>
          <p:cNvPr id="13" name="Grafik 12">
            <a:extLst>
              <a:ext uri="{FF2B5EF4-FFF2-40B4-BE49-F238E27FC236}">
                <a16:creationId xmlns:a16="http://schemas.microsoft.com/office/drawing/2014/main" id="{E1AB54FD-F0FE-4241-B28A-2243DC1E589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2460" y="5707772"/>
            <a:ext cx="745778" cy="420514"/>
          </a:xfrm>
          <a:prstGeom prst="rect">
            <a:avLst/>
          </a:prstGeom>
        </p:spPr>
      </p:pic>
      <p:pic>
        <p:nvPicPr>
          <p:cNvPr id="5" name="Grafik 4">
            <a:extLst>
              <a:ext uri="{FF2B5EF4-FFF2-40B4-BE49-F238E27FC236}">
                <a16:creationId xmlns:a16="http://schemas.microsoft.com/office/drawing/2014/main" id="{7412E18C-8593-4A04-8BD5-890B87E404C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2391"/>
          <a:stretch/>
        </p:blipFill>
        <p:spPr>
          <a:xfrm>
            <a:off x="1606917" y="5727943"/>
            <a:ext cx="543264" cy="420514"/>
          </a:xfrm>
          <a:prstGeom prst="rect">
            <a:avLst/>
          </a:prstGeom>
        </p:spPr>
      </p:pic>
      <p:sp>
        <p:nvSpPr>
          <p:cNvPr id="15" name="Date Placeholder 5" hidden="1">
            <a:extLst>
              <a:ext uri="{FF2B5EF4-FFF2-40B4-BE49-F238E27FC236}">
                <a16:creationId xmlns:a16="http://schemas.microsoft.com/office/drawing/2014/main" id="{271D4F47-23ED-4B0D-A0C3-B1E99585B6BD}"/>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
        <p:nvSpPr>
          <p:cNvPr id="17" name="Textfeld 3">
            <a:extLst>
              <a:ext uri="{FF2B5EF4-FFF2-40B4-BE49-F238E27FC236}">
                <a16:creationId xmlns:a16="http://schemas.microsoft.com/office/drawing/2014/main" id="{ABFED4D5-422A-4B17-90F5-31EF7D636F3A}"/>
              </a:ext>
            </a:extLst>
          </p:cNvPr>
          <p:cNvSpPr txBox="1"/>
          <p:nvPr userDrawn="1"/>
        </p:nvSpPr>
        <p:spPr>
          <a:xfrm>
            <a:off x="658581" y="6344558"/>
            <a:ext cx="2521523" cy="92333"/>
          </a:xfrm>
          <a:prstGeom prst="rect">
            <a:avLst/>
          </a:prstGeom>
          <a:noFill/>
        </p:spPr>
        <p:txBody>
          <a:bodyPr wrap="none" lIns="0" tIns="0" rIns="0" bIns="0" rtlCol="0">
            <a:spAutoFit/>
          </a:bodyPr>
          <a:lstStyle/>
          <a:p>
            <a:pPr algn="ctr"/>
            <a:r>
              <a:rPr lang="en-GB" sz="600" dirty="0">
                <a:solidFill>
                  <a:schemeClr val="bg1"/>
                </a:solidFill>
              </a:rPr>
              <a:t>www.hbkworld.com | © HBK – Hottinger, Brüel &amp; Kjær | All rights reserved</a:t>
            </a:r>
          </a:p>
        </p:txBody>
      </p:sp>
      <p:sp>
        <p:nvSpPr>
          <p:cNvPr id="18" name="MSIPCMContentMarking" descr="{&quot;HashCode&quot;:1754430394,&quot;Placement&quot;:&quot;Footer&quot;,&quot;Top&quot;:523.380066,&quot;Left&quot;:432.189148,&quot;SlideWidth&quot;:960,&quot;SlideHeight&quot;:540}">
            <a:extLst>
              <a:ext uri="{FF2B5EF4-FFF2-40B4-BE49-F238E27FC236}">
                <a16:creationId xmlns:a16="http://schemas.microsoft.com/office/drawing/2014/main" id="{BA70B1AA-FC88-49AC-8405-BFDDDDC48574}"/>
              </a:ext>
            </a:extLst>
          </p:cNvPr>
          <p:cNvSpPr txBox="1"/>
          <p:nvPr userDrawn="1"/>
        </p:nvSpPr>
        <p:spPr>
          <a:xfrm>
            <a:off x="557953" y="6545441"/>
            <a:ext cx="1214396" cy="107722"/>
          </a:xfrm>
          <a:prstGeom prst="rect">
            <a:avLst/>
          </a:prstGeom>
          <a:noFill/>
        </p:spPr>
        <p:txBody>
          <a:bodyPr vert="horz" wrap="square" lIns="0" tIns="0" rIns="0" bIns="0" rtlCol="0" anchor="ctr" anchorCtr="1">
            <a:spAutoFit/>
          </a:bodyPr>
          <a:lstStyle/>
          <a:p>
            <a:pPr marL="0" indent="0" algn="ctr">
              <a:spcBef>
                <a:spcPts val="0"/>
              </a:spcBef>
              <a:spcAft>
                <a:spcPts val="0"/>
              </a:spcAft>
              <a:buClr>
                <a:schemeClr val="accent3"/>
              </a:buClr>
              <a:buFont typeface="Wingdings 3" panose="05040102010807070707" pitchFamily="18" charset="2"/>
              <a:buNone/>
            </a:pPr>
            <a:r>
              <a:rPr lang="da-DK" sz="700" dirty="0">
                <a:solidFill>
                  <a:schemeClr val="bg1"/>
                </a:solidFill>
                <a:latin typeface="Calibri" panose="020F0502020204030204" pitchFamily="34" charset="0"/>
              </a:rPr>
              <a:t>CONFIDENTIAL - EXTERNAL</a:t>
            </a:r>
          </a:p>
        </p:txBody>
      </p:sp>
    </p:spTree>
    <p:extLst>
      <p:ext uri="{BB962C8B-B14F-4D97-AF65-F5344CB8AC3E}">
        <p14:creationId xmlns:p14="http://schemas.microsoft.com/office/powerpoint/2010/main" val="2559066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hi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E3C857-343F-4FB2-B976-E7216B8652B0}"/>
              </a:ext>
            </a:extLst>
          </p:cNvPr>
          <p:cNvSpPr>
            <a:spLocks noGrp="1"/>
          </p:cNvSpPr>
          <p:nvPr>
            <p:ph type="title" hasCustomPrompt="1"/>
          </p:nvPr>
        </p:nvSpPr>
        <p:spPr>
          <a:xfrm>
            <a:off x="658800" y="584199"/>
            <a:ext cx="4098014" cy="504000"/>
          </a:xfrm>
        </p:spPr>
        <p:txBody>
          <a:bodyPr/>
          <a:lstStyle>
            <a:lvl1pPr>
              <a:defRPr>
                <a:solidFill>
                  <a:schemeClr val="tx2"/>
                </a:solidFill>
              </a:defRPr>
            </a:lvl1pPr>
          </a:lstStyle>
          <a:p>
            <a:r>
              <a:rPr lang="en-GB" dirty="0"/>
              <a:t>Write Title here</a:t>
            </a:r>
          </a:p>
        </p:txBody>
      </p:sp>
      <p:sp>
        <p:nvSpPr>
          <p:cNvPr id="9" name="Bildplatzhalter 8">
            <a:extLst>
              <a:ext uri="{FF2B5EF4-FFF2-40B4-BE49-F238E27FC236}">
                <a16:creationId xmlns:a16="http://schemas.microsoft.com/office/drawing/2014/main" id="{5B2F39A6-7B9F-45C0-9819-6581B40CBEA9}"/>
              </a:ext>
            </a:extLst>
          </p:cNvPr>
          <p:cNvSpPr>
            <a:spLocks noGrp="1"/>
          </p:cNvSpPr>
          <p:nvPr>
            <p:ph type="pic" sz="quarter" idx="12"/>
          </p:nvPr>
        </p:nvSpPr>
        <p:spPr>
          <a:xfrm>
            <a:off x="2815221" y="0"/>
            <a:ext cx="9375192" cy="6858000"/>
          </a:xfrm>
          <a:custGeom>
            <a:avLst/>
            <a:gdLst>
              <a:gd name="connsiteX0" fmla="*/ 2538471 w 9375192"/>
              <a:gd name="connsiteY0" fmla="*/ 0 h 6858000"/>
              <a:gd name="connsiteX1" fmla="*/ 9375192 w 9375192"/>
              <a:gd name="connsiteY1" fmla="*/ 0 h 6858000"/>
              <a:gd name="connsiteX2" fmla="*/ 9375192 w 9375192"/>
              <a:gd name="connsiteY2" fmla="*/ 6858000 h 6858000"/>
              <a:gd name="connsiteX3" fmla="*/ 0 w 93751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75192" h="6858000">
                <a:moveTo>
                  <a:pt x="2538471" y="0"/>
                </a:moveTo>
                <a:lnTo>
                  <a:pt x="9375192" y="0"/>
                </a:lnTo>
                <a:lnTo>
                  <a:pt x="9375192" y="6858000"/>
                </a:lnTo>
                <a:lnTo>
                  <a:pt x="0" y="6858000"/>
                </a:lnTo>
                <a:close/>
              </a:path>
            </a:pathLst>
          </a:custGeom>
          <a:solidFill>
            <a:schemeClr val="bg1">
              <a:lumMod val="85000"/>
            </a:schemeClr>
          </a:solidFill>
        </p:spPr>
        <p:txBody>
          <a:bodyPr wrap="square" tIns="756000" anchor="ctr" anchorCtr="0">
            <a:noAutofit/>
          </a:bodyPr>
          <a:lstStyle>
            <a:lvl1pPr marL="0" indent="0" algn="ctr">
              <a:buNone/>
              <a:defRPr>
                <a:solidFill>
                  <a:schemeClr val="tx1"/>
                </a:solidFill>
              </a:defRPr>
            </a:lvl1pPr>
          </a:lstStyle>
          <a:p>
            <a:r>
              <a:rPr lang="en-US"/>
              <a:t>Click icon to add picture</a:t>
            </a:r>
            <a:endParaRPr lang="en-GB" dirty="0"/>
          </a:p>
        </p:txBody>
      </p:sp>
      <p:sp>
        <p:nvSpPr>
          <p:cNvPr id="4" name="Foliennummernplatzhalter 3">
            <a:extLst>
              <a:ext uri="{FF2B5EF4-FFF2-40B4-BE49-F238E27FC236}">
                <a16:creationId xmlns:a16="http://schemas.microsoft.com/office/drawing/2014/main" id="{2601901B-7D84-40BB-86CB-80EC903109D0}"/>
              </a:ext>
            </a:extLst>
          </p:cNvPr>
          <p:cNvSpPr>
            <a:spLocks noGrp="1"/>
          </p:cNvSpPr>
          <p:nvPr>
            <p:ph type="sldNum" sz="quarter" idx="11"/>
          </p:nvPr>
        </p:nvSpPr>
        <p:spPr/>
        <p:txBody>
          <a:bodyPr/>
          <a:lstStyle>
            <a:lvl1pPr>
              <a:defRPr>
                <a:solidFill>
                  <a:schemeClr val="tx1"/>
                </a:solidFill>
              </a:defRPr>
            </a:lvl1pPr>
          </a:lstStyle>
          <a:p>
            <a:fld id="{05298CB1-4000-4C34-8BE7-DC1D93D92EBB}" type="slidenum">
              <a:rPr lang="en-GB" smtClean="0"/>
              <a:pPr/>
              <a:t>‹#›</a:t>
            </a:fld>
            <a:endParaRPr lang="en-GB" dirty="0"/>
          </a:p>
        </p:txBody>
      </p:sp>
      <p:sp>
        <p:nvSpPr>
          <p:cNvPr id="8" name="Date Placeholder 5" hidden="1">
            <a:extLst>
              <a:ext uri="{FF2B5EF4-FFF2-40B4-BE49-F238E27FC236}">
                <a16:creationId xmlns:a16="http://schemas.microsoft.com/office/drawing/2014/main" id="{0CBFF26A-63B2-4AD2-B9C4-A3E8D6C53D18}"/>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
        <p:nvSpPr>
          <p:cNvPr id="10" name="Text Placeholder 5">
            <a:extLst>
              <a:ext uri="{FF2B5EF4-FFF2-40B4-BE49-F238E27FC236}">
                <a16:creationId xmlns:a16="http://schemas.microsoft.com/office/drawing/2014/main" id="{794DC553-B970-474B-983E-7C06551F37A2}"/>
              </a:ext>
            </a:extLst>
          </p:cNvPr>
          <p:cNvSpPr>
            <a:spLocks noGrp="1"/>
          </p:cNvSpPr>
          <p:nvPr>
            <p:ph type="body" sz="quarter" idx="15"/>
          </p:nvPr>
        </p:nvSpPr>
        <p:spPr>
          <a:xfrm>
            <a:off x="658800" y="1933200"/>
            <a:ext cx="2462400" cy="3826800"/>
          </a:xfrm>
        </p:spPr>
        <p:txBody>
          <a:bodyPr/>
          <a:lstStyle>
            <a:lvl1pPr marL="0" indent="0">
              <a:buFont typeface="Arial" panose="020B0604020202020204" pitchFamily="34" charset="0"/>
              <a:buChar char="​"/>
              <a:defRPr sz="1300"/>
            </a:lvl1pPr>
            <a:lvl2pPr marL="360000">
              <a:defRPr sz="1300"/>
            </a:lvl2pPr>
            <a:lvl3pPr marL="540000">
              <a:defRPr sz="1300"/>
            </a:lvl3pPr>
            <a:lvl4pPr marL="720000">
              <a:defRPr sz="1300"/>
            </a:lvl4pPr>
            <a:lvl5pPr marL="900000">
              <a:defRPr sz="1300"/>
            </a:lvl5pPr>
            <a:lvl6pPr marL="1080000">
              <a:defRPr sz="1300"/>
            </a:lvl6pPr>
            <a:lvl7pPr marL="1260000">
              <a:defRPr sz="1300"/>
            </a:lvl7pPr>
            <a:lvl8pPr marL="1440000">
              <a:defRPr sz="1300"/>
            </a:lvl8pPr>
            <a:lvl9pPr marL="1620000">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Subtitle 2">
            <a:extLst>
              <a:ext uri="{FF2B5EF4-FFF2-40B4-BE49-F238E27FC236}">
                <a16:creationId xmlns:a16="http://schemas.microsoft.com/office/drawing/2014/main" id="{1E7AC7DF-7B07-42A5-A7CC-02D2378FAE78}"/>
              </a:ext>
            </a:extLst>
          </p:cNvPr>
          <p:cNvSpPr>
            <a:spLocks noGrp="1"/>
          </p:cNvSpPr>
          <p:nvPr>
            <p:ph type="subTitle" idx="1" hasCustomPrompt="1"/>
          </p:nvPr>
        </p:nvSpPr>
        <p:spPr>
          <a:xfrm>
            <a:off x="658800" y="1368000"/>
            <a:ext cx="3798000" cy="273600"/>
          </a:xfrm>
        </p:spPr>
        <p:txBody>
          <a:bodyPr/>
          <a:lstStyle>
            <a:lvl1pPr marL="0" indent="0" algn="l" defTabSz="914400" rtl="0" eaLnBrk="1" latinLnBrk="0" hangingPunct="1">
              <a:lnSpc>
                <a:spcPct val="100000"/>
              </a:lnSpc>
              <a:spcBef>
                <a:spcPts val="0"/>
              </a:spcBef>
              <a:spcAft>
                <a:spcPts val="600"/>
              </a:spcAft>
              <a:buClr>
                <a:schemeClr val="accent3"/>
              </a:buClr>
              <a:buFont typeface="Wingdings 3" panose="05040102010807070707" pitchFamily="18" charset="2"/>
              <a:buNone/>
              <a:defRPr lang="en-GB" sz="1300" b="1" kern="1200" cap="all" baseline="0" dirty="0">
                <a:solidFill>
                  <a:schemeClr val="bg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Write Subtitle here</a:t>
            </a:r>
          </a:p>
        </p:txBody>
      </p:sp>
    </p:spTree>
    <p:extLst>
      <p:ext uri="{BB962C8B-B14F-4D97-AF65-F5344CB8AC3E}">
        <p14:creationId xmlns:p14="http://schemas.microsoft.com/office/powerpoint/2010/main" val="219984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reaker">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E42CFE-398E-4BFD-B26F-D2A876ACE594}"/>
              </a:ext>
            </a:extLst>
          </p:cNvPr>
          <p:cNvSpPr/>
          <p:nvPr userDrawn="1"/>
        </p:nvSpPr>
        <p:spPr>
          <a:xfrm>
            <a:off x="0" y="0"/>
            <a:ext cx="12192000" cy="6857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dirty="0" err="1"/>
          </a:p>
        </p:txBody>
      </p:sp>
      <p:sp>
        <p:nvSpPr>
          <p:cNvPr id="13" name="Freihandform: Form 12">
            <a:extLst>
              <a:ext uri="{FF2B5EF4-FFF2-40B4-BE49-F238E27FC236}">
                <a16:creationId xmlns:a16="http://schemas.microsoft.com/office/drawing/2014/main" id="{A7F97150-1F37-4819-A9DE-17D66DC2A35A}"/>
              </a:ext>
            </a:extLst>
          </p:cNvPr>
          <p:cNvSpPr/>
          <p:nvPr userDrawn="1"/>
        </p:nvSpPr>
        <p:spPr>
          <a:xfrm rot="5400000" flipV="1">
            <a:off x="3427087" y="-1906722"/>
            <a:ext cx="5337325" cy="12191499"/>
          </a:xfrm>
          <a:custGeom>
            <a:avLst/>
            <a:gdLst>
              <a:gd name="connsiteX0" fmla="*/ 0 w 5337325"/>
              <a:gd name="connsiteY0" fmla="*/ 12191499 h 12191499"/>
              <a:gd name="connsiteX1" fmla="*/ 5337325 w 5337325"/>
              <a:gd name="connsiteY1" fmla="*/ 12191499 h 12191499"/>
              <a:gd name="connsiteX2" fmla="*/ 5329342 w 5337325"/>
              <a:gd name="connsiteY2" fmla="*/ 0 h 12191499"/>
              <a:gd name="connsiteX3" fmla="*/ 4494160 w 5337325"/>
              <a:gd name="connsiteY3" fmla="*/ 0 h 12191499"/>
            </a:gdLst>
            <a:ahLst/>
            <a:cxnLst>
              <a:cxn ang="0">
                <a:pos x="connsiteX0" y="connsiteY0"/>
              </a:cxn>
              <a:cxn ang="0">
                <a:pos x="connsiteX1" y="connsiteY1"/>
              </a:cxn>
              <a:cxn ang="0">
                <a:pos x="connsiteX2" y="connsiteY2"/>
              </a:cxn>
              <a:cxn ang="0">
                <a:pos x="connsiteX3" y="connsiteY3"/>
              </a:cxn>
            </a:cxnLst>
            <a:rect l="l" t="t" r="r" b="b"/>
            <a:pathLst>
              <a:path w="5337325" h="12191499">
                <a:moveTo>
                  <a:pt x="0" y="12191499"/>
                </a:moveTo>
                <a:lnTo>
                  <a:pt x="5337325" y="12191499"/>
                </a:lnTo>
                <a:lnTo>
                  <a:pt x="5329342" y="0"/>
                </a:lnTo>
                <a:lnTo>
                  <a:pt x="4494160" y="0"/>
                </a:lnTo>
                <a:close/>
              </a:path>
            </a:pathLst>
          </a:custGeom>
          <a:solidFill>
            <a:srgbClr val="33B6B1">
              <a:alpha val="50000"/>
            </a:srgbClr>
          </a:solidFill>
          <a:ln w="9525" cap="flat">
            <a:noFill/>
            <a:prstDash val="solid"/>
            <a:miter/>
          </a:ln>
        </p:spPr>
        <p:txBody>
          <a:bodyPr wrap="square" rtlCol="0" anchor="ctr">
            <a:noAutofit/>
          </a:bodyPr>
          <a:lstStyle/>
          <a:p>
            <a:endParaRPr lang="en-GB" dirty="0"/>
          </a:p>
        </p:txBody>
      </p:sp>
      <p:sp>
        <p:nvSpPr>
          <p:cNvPr id="11" name="Freihandform: Form 10">
            <a:extLst>
              <a:ext uri="{FF2B5EF4-FFF2-40B4-BE49-F238E27FC236}">
                <a16:creationId xmlns:a16="http://schemas.microsoft.com/office/drawing/2014/main" id="{BCC6BE74-9101-461D-9601-810F652AF1CD}"/>
              </a:ext>
            </a:extLst>
          </p:cNvPr>
          <p:cNvSpPr/>
          <p:nvPr userDrawn="1"/>
        </p:nvSpPr>
        <p:spPr>
          <a:xfrm rot="16200000" flipH="1" flipV="1">
            <a:off x="2662809" y="-2665828"/>
            <a:ext cx="6863363" cy="12195020"/>
          </a:xfrm>
          <a:custGeom>
            <a:avLst/>
            <a:gdLst>
              <a:gd name="connsiteX0" fmla="*/ 0 w 6863363"/>
              <a:gd name="connsiteY0" fmla="*/ 12195020 h 12195020"/>
              <a:gd name="connsiteX1" fmla="*/ 0 w 6863363"/>
              <a:gd name="connsiteY1" fmla="*/ 10552385 h 12195020"/>
              <a:gd name="connsiteX2" fmla="*/ 3889932 w 6863363"/>
              <a:gd name="connsiteY2" fmla="*/ 1 h 12195020"/>
              <a:gd name="connsiteX3" fmla="*/ 6855378 w 6863363"/>
              <a:gd name="connsiteY3" fmla="*/ 0 h 12195020"/>
              <a:gd name="connsiteX4" fmla="*/ 6863363 w 6863363"/>
              <a:gd name="connsiteY4" fmla="*/ 12195020 h 12195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3363" h="12195020">
                <a:moveTo>
                  <a:pt x="0" y="12195020"/>
                </a:moveTo>
                <a:lnTo>
                  <a:pt x="0" y="10552385"/>
                </a:lnTo>
                <a:lnTo>
                  <a:pt x="3889932" y="1"/>
                </a:lnTo>
                <a:lnTo>
                  <a:pt x="6855378" y="0"/>
                </a:lnTo>
                <a:lnTo>
                  <a:pt x="6863363" y="12195020"/>
                </a:lnTo>
                <a:close/>
              </a:path>
            </a:pathLst>
          </a:custGeom>
          <a:solidFill>
            <a:srgbClr val="33B6B1">
              <a:alpha val="50000"/>
            </a:srgbClr>
          </a:solidFill>
          <a:ln w="9525" cap="flat">
            <a:noFill/>
            <a:prstDash val="solid"/>
            <a:miter/>
          </a:ln>
        </p:spPr>
        <p:txBody>
          <a:bodyPr wrap="square" rtlCol="0" anchor="ctr">
            <a:noAutofit/>
          </a:bodyPr>
          <a:lstStyle/>
          <a:p>
            <a:endParaRPr lang="en-GB" dirty="0"/>
          </a:p>
        </p:txBody>
      </p:sp>
      <p:sp>
        <p:nvSpPr>
          <p:cNvPr id="4" name="Slide Number Placeholder 3">
            <a:extLst>
              <a:ext uri="{FF2B5EF4-FFF2-40B4-BE49-F238E27FC236}">
                <a16:creationId xmlns:a16="http://schemas.microsoft.com/office/drawing/2014/main" id="{00A22ADE-7FE4-447C-A190-E875C0F027F7}"/>
              </a:ext>
            </a:extLst>
          </p:cNvPr>
          <p:cNvSpPr>
            <a:spLocks noGrp="1"/>
          </p:cNvSpPr>
          <p:nvPr>
            <p:ph type="sldNum" sz="quarter" idx="11"/>
          </p:nvPr>
        </p:nvSpPr>
        <p:spPr/>
        <p:txBody>
          <a:bodyPr/>
          <a:lstStyle/>
          <a:p>
            <a:fld id="{05298CB1-4000-4C34-8BE7-DC1D93D92EBB}" type="slidenum">
              <a:rPr lang="en-GB" smtClean="0"/>
              <a:pPr/>
              <a:t>‹#›</a:t>
            </a:fld>
            <a:endParaRPr lang="en-GB" dirty="0"/>
          </a:p>
        </p:txBody>
      </p:sp>
      <p:sp>
        <p:nvSpPr>
          <p:cNvPr id="2" name="Titel 1">
            <a:extLst>
              <a:ext uri="{FF2B5EF4-FFF2-40B4-BE49-F238E27FC236}">
                <a16:creationId xmlns:a16="http://schemas.microsoft.com/office/drawing/2014/main" id="{D8ED1DB9-CFB4-4FB2-8690-1B679F68429A}"/>
              </a:ext>
            </a:extLst>
          </p:cNvPr>
          <p:cNvSpPr>
            <a:spLocks noGrp="1"/>
          </p:cNvSpPr>
          <p:nvPr>
            <p:ph type="title" hasCustomPrompt="1"/>
          </p:nvPr>
        </p:nvSpPr>
        <p:spPr>
          <a:xfrm>
            <a:off x="645840" y="3082539"/>
            <a:ext cx="10887348" cy="2212975"/>
          </a:xfrm>
        </p:spPr>
        <p:txBody>
          <a:bodyPr anchor="t"/>
          <a:lstStyle>
            <a:lvl1pPr>
              <a:defRPr sz="3200"/>
            </a:lvl1pPr>
          </a:lstStyle>
          <a:p>
            <a:r>
              <a:rPr lang="en-GB" dirty="0"/>
              <a:t>24 </a:t>
            </a:r>
            <a:r>
              <a:rPr lang="en-GB" dirty="0" err="1"/>
              <a:t>pt</a:t>
            </a:r>
            <a:r>
              <a:rPr lang="en-GB" dirty="0"/>
              <a:t> Arial Bold</a:t>
            </a:r>
            <a:br>
              <a:rPr lang="en-GB" dirty="0"/>
            </a:br>
            <a:r>
              <a:rPr lang="en-GB" dirty="0"/>
              <a:t>Breaker slide headline</a:t>
            </a:r>
            <a:br>
              <a:rPr lang="en-GB" dirty="0"/>
            </a:br>
            <a:r>
              <a:rPr lang="en-GB" dirty="0"/>
              <a:t>in several lines</a:t>
            </a:r>
          </a:p>
        </p:txBody>
      </p:sp>
      <p:sp>
        <p:nvSpPr>
          <p:cNvPr id="8" name="Date Placeholder 5" hidden="1">
            <a:extLst>
              <a:ext uri="{FF2B5EF4-FFF2-40B4-BE49-F238E27FC236}">
                <a16:creationId xmlns:a16="http://schemas.microsoft.com/office/drawing/2014/main" id="{6817B555-CEF0-45CC-A040-FD7350C565A6}"/>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pic>
        <p:nvPicPr>
          <p:cNvPr id="9" name="Grafik 10">
            <a:extLst>
              <a:ext uri="{FF2B5EF4-FFF2-40B4-BE49-F238E27FC236}">
                <a16:creationId xmlns:a16="http://schemas.microsoft.com/office/drawing/2014/main" id="{0D2EF9F4-60F9-4685-B5C9-A3A18FDF80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61614" y="287836"/>
            <a:ext cx="1071574" cy="370479"/>
          </a:xfrm>
          <a:prstGeom prst="rect">
            <a:avLst/>
          </a:prstGeom>
          <a:solidFill>
            <a:schemeClr val="bg1"/>
          </a:solidFill>
        </p:spPr>
      </p:pic>
      <p:cxnSp>
        <p:nvCxnSpPr>
          <p:cNvPr id="14" name="Straight Connector 13">
            <a:extLst>
              <a:ext uri="{FF2B5EF4-FFF2-40B4-BE49-F238E27FC236}">
                <a16:creationId xmlns:a16="http://schemas.microsoft.com/office/drawing/2014/main" id="{CFE63EB2-B977-46AD-A7F8-1CAEC30E747B}"/>
              </a:ext>
            </a:extLst>
          </p:cNvPr>
          <p:cNvCxnSpPr>
            <a:cxnSpLocks/>
          </p:cNvCxnSpPr>
          <p:nvPr userDrawn="1"/>
        </p:nvCxnSpPr>
        <p:spPr>
          <a:xfrm>
            <a:off x="657748" y="6526750"/>
            <a:ext cx="0" cy="14810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600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eaker B">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ED1DB9-CFB4-4FB2-8690-1B679F68429A}"/>
              </a:ext>
            </a:extLst>
          </p:cNvPr>
          <p:cNvSpPr>
            <a:spLocks noGrp="1"/>
          </p:cNvSpPr>
          <p:nvPr>
            <p:ph type="title" hasCustomPrompt="1"/>
          </p:nvPr>
        </p:nvSpPr>
        <p:spPr>
          <a:xfrm>
            <a:off x="657225" y="2349500"/>
            <a:ext cx="10875963" cy="2212975"/>
          </a:xfrm>
        </p:spPr>
        <p:txBody>
          <a:bodyPr anchor="t"/>
          <a:lstStyle>
            <a:lvl1pPr>
              <a:defRPr sz="3200"/>
            </a:lvl1pPr>
          </a:lstStyle>
          <a:p>
            <a:r>
              <a:rPr lang="en-GB" dirty="0"/>
              <a:t>24 </a:t>
            </a:r>
            <a:r>
              <a:rPr lang="en-GB" dirty="0" err="1"/>
              <a:t>pt</a:t>
            </a:r>
            <a:r>
              <a:rPr lang="en-GB" dirty="0"/>
              <a:t> Arial Bold</a:t>
            </a:r>
            <a:br>
              <a:rPr lang="en-GB" dirty="0"/>
            </a:br>
            <a:r>
              <a:rPr lang="en-GB" dirty="0"/>
              <a:t>Breaker slide headline</a:t>
            </a:r>
            <a:br>
              <a:rPr lang="en-GB" dirty="0"/>
            </a:br>
            <a:r>
              <a:rPr lang="en-GB" dirty="0"/>
              <a:t>in several lines</a:t>
            </a:r>
          </a:p>
        </p:txBody>
      </p:sp>
      <p:sp>
        <p:nvSpPr>
          <p:cNvPr id="4" name="Slide Number Placeholder 3">
            <a:extLst>
              <a:ext uri="{FF2B5EF4-FFF2-40B4-BE49-F238E27FC236}">
                <a16:creationId xmlns:a16="http://schemas.microsoft.com/office/drawing/2014/main" id="{00A22ADE-7FE4-447C-A190-E875C0F027F7}"/>
              </a:ext>
            </a:extLst>
          </p:cNvPr>
          <p:cNvSpPr>
            <a:spLocks noGrp="1"/>
          </p:cNvSpPr>
          <p:nvPr>
            <p:ph type="sldNum" sz="quarter" idx="11"/>
          </p:nvPr>
        </p:nvSpPr>
        <p:spPr/>
        <p:txBody>
          <a:bodyPr/>
          <a:lstStyle/>
          <a:p>
            <a:fld id="{05298CB1-4000-4C34-8BE7-DC1D93D92EBB}" type="slidenum">
              <a:rPr lang="en-GB" smtClean="0"/>
              <a:pPr/>
              <a:t>‹#›</a:t>
            </a:fld>
            <a:endParaRPr lang="en-GB" dirty="0"/>
          </a:p>
        </p:txBody>
      </p:sp>
    </p:spTree>
    <p:extLst>
      <p:ext uri="{BB962C8B-B14F-4D97-AF65-F5344CB8AC3E}">
        <p14:creationId xmlns:p14="http://schemas.microsoft.com/office/powerpoint/2010/main" val="3535026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Thank You">
    <p:bg>
      <p:bgPr>
        <a:solidFill>
          <a:schemeClr val="bg1"/>
        </a:solidFill>
        <a:effectLst/>
      </p:bgPr>
    </p:bg>
    <p:spTree>
      <p:nvGrpSpPr>
        <p:cNvPr id="1" name=""/>
        <p:cNvGrpSpPr/>
        <p:nvPr/>
      </p:nvGrpSpPr>
      <p:grpSpPr>
        <a:xfrm>
          <a:off x="0" y="0"/>
          <a:ext cx="0" cy="0"/>
          <a:chOff x="0" y="0"/>
          <a:chExt cx="0" cy="0"/>
        </a:xfrm>
      </p:grpSpPr>
      <p:sp>
        <p:nvSpPr>
          <p:cNvPr id="10" name="Freeform: Shape 16">
            <a:extLst>
              <a:ext uri="{FF2B5EF4-FFF2-40B4-BE49-F238E27FC236}">
                <a16:creationId xmlns:a16="http://schemas.microsoft.com/office/drawing/2014/main" id="{C0B5BAFB-5203-49B0-9CC3-A873A7A6D84D}"/>
              </a:ext>
            </a:extLst>
          </p:cNvPr>
          <p:cNvSpPr/>
          <p:nvPr userDrawn="1"/>
        </p:nvSpPr>
        <p:spPr>
          <a:xfrm rot="16200000" flipH="1" flipV="1">
            <a:off x="1991054" y="2435554"/>
            <a:ext cx="2378099" cy="6466793"/>
          </a:xfrm>
          <a:custGeom>
            <a:avLst/>
            <a:gdLst>
              <a:gd name="connsiteX0" fmla="*/ 13170 w 1000896"/>
              <a:gd name="connsiteY0" fmla="*/ 1310824 h 1316969"/>
              <a:gd name="connsiteX1" fmla="*/ 1003531 w 1000896"/>
              <a:gd name="connsiteY1" fmla="*/ 1310824 h 1316969"/>
              <a:gd name="connsiteX2" fmla="*/ 1001775 w 1000896"/>
              <a:gd name="connsiteY2" fmla="*/ 13170 h 1316969"/>
              <a:gd name="connsiteX3" fmla="*/ 13170 w 1000896"/>
              <a:gd name="connsiteY3" fmla="*/ 1310824 h 1316969"/>
            </a:gdLst>
            <a:ahLst/>
            <a:cxnLst>
              <a:cxn ang="0">
                <a:pos x="connsiteX0" y="connsiteY0"/>
              </a:cxn>
              <a:cxn ang="0">
                <a:pos x="connsiteX1" y="connsiteY1"/>
              </a:cxn>
              <a:cxn ang="0">
                <a:pos x="connsiteX2" y="connsiteY2"/>
              </a:cxn>
              <a:cxn ang="0">
                <a:pos x="connsiteX3" y="connsiteY3"/>
              </a:cxn>
            </a:cxnLst>
            <a:rect l="l" t="t" r="r" b="b"/>
            <a:pathLst>
              <a:path w="1000896" h="1316969">
                <a:moveTo>
                  <a:pt x="13170" y="1310824"/>
                </a:moveTo>
                <a:lnTo>
                  <a:pt x="1003531" y="1310824"/>
                </a:lnTo>
                <a:lnTo>
                  <a:pt x="1001775" y="13170"/>
                </a:lnTo>
                <a:lnTo>
                  <a:pt x="13170" y="1310824"/>
                </a:lnTo>
                <a:close/>
              </a:path>
            </a:pathLst>
          </a:custGeom>
          <a:solidFill>
            <a:srgbClr val="00335A"/>
          </a:solidFill>
          <a:ln w="9525" cap="flat">
            <a:noFill/>
            <a:prstDash val="solid"/>
            <a:miter/>
          </a:ln>
        </p:spPr>
        <p:txBody>
          <a:bodyPr rtlCol="0" anchor="ctr"/>
          <a:lstStyle/>
          <a:p>
            <a:endParaRPr lang="en-GB" dirty="0"/>
          </a:p>
        </p:txBody>
      </p:sp>
      <p:sp>
        <p:nvSpPr>
          <p:cNvPr id="11" name="Freeform: Shape 17">
            <a:extLst>
              <a:ext uri="{FF2B5EF4-FFF2-40B4-BE49-F238E27FC236}">
                <a16:creationId xmlns:a16="http://schemas.microsoft.com/office/drawing/2014/main" id="{4809DE64-9E83-4C88-9505-A6B34C08E7A6}"/>
              </a:ext>
            </a:extLst>
          </p:cNvPr>
          <p:cNvSpPr/>
          <p:nvPr userDrawn="1"/>
        </p:nvSpPr>
        <p:spPr>
          <a:xfrm rot="5400000" flipV="1">
            <a:off x="5730200" y="350341"/>
            <a:ext cx="3499389" cy="9515929"/>
          </a:xfrm>
          <a:custGeom>
            <a:avLst/>
            <a:gdLst>
              <a:gd name="connsiteX0" fmla="*/ 13170 w 1000896"/>
              <a:gd name="connsiteY0" fmla="*/ 1310824 h 1316969"/>
              <a:gd name="connsiteX1" fmla="*/ 1003531 w 1000896"/>
              <a:gd name="connsiteY1" fmla="*/ 1310824 h 1316969"/>
              <a:gd name="connsiteX2" fmla="*/ 1001775 w 1000896"/>
              <a:gd name="connsiteY2" fmla="*/ 13170 h 1316969"/>
              <a:gd name="connsiteX3" fmla="*/ 13170 w 1000896"/>
              <a:gd name="connsiteY3" fmla="*/ 1310824 h 1316969"/>
            </a:gdLst>
            <a:ahLst/>
            <a:cxnLst>
              <a:cxn ang="0">
                <a:pos x="connsiteX0" y="connsiteY0"/>
              </a:cxn>
              <a:cxn ang="0">
                <a:pos x="connsiteX1" y="connsiteY1"/>
              </a:cxn>
              <a:cxn ang="0">
                <a:pos x="connsiteX2" y="connsiteY2"/>
              </a:cxn>
              <a:cxn ang="0">
                <a:pos x="connsiteX3" y="connsiteY3"/>
              </a:cxn>
            </a:cxnLst>
            <a:rect l="l" t="t" r="r" b="b"/>
            <a:pathLst>
              <a:path w="1000896" h="1316969">
                <a:moveTo>
                  <a:pt x="13170" y="1310824"/>
                </a:moveTo>
                <a:lnTo>
                  <a:pt x="1003531" y="1310824"/>
                </a:lnTo>
                <a:lnTo>
                  <a:pt x="1001775" y="13170"/>
                </a:lnTo>
                <a:lnTo>
                  <a:pt x="13170" y="1310824"/>
                </a:lnTo>
                <a:close/>
              </a:path>
            </a:pathLst>
          </a:custGeom>
          <a:solidFill>
            <a:srgbClr val="33B6B1">
              <a:alpha val="50000"/>
            </a:srgbClr>
          </a:solidFill>
          <a:ln w="9525" cap="flat">
            <a:noFill/>
            <a:prstDash val="solid"/>
            <a:miter/>
          </a:ln>
        </p:spPr>
        <p:txBody>
          <a:bodyPr rtlCol="0" anchor="ctr"/>
          <a:lstStyle/>
          <a:p>
            <a:endParaRPr lang="en-GB" dirty="0"/>
          </a:p>
        </p:txBody>
      </p:sp>
      <p:sp>
        <p:nvSpPr>
          <p:cNvPr id="2" name="Titel 1">
            <a:extLst>
              <a:ext uri="{FF2B5EF4-FFF2-40B4-BE49-F238E27FC236}">
                <a16:creationId xmlns:a16="http://schemas.microsoft.com/office/drawing/2014/main" id="{DA5AFF27-3E8E-4DE6-A235-8CE80ABC5187}"/>
              </a:ext>
            </a:extLst>
          </p:cNvPr>
          <p:cNvSpPr>
            <a:spLocks noGrp="1"/>
          </p:cNvSpPr>
          <p:nvPr>
            <p:ph type="title" hasCustomPrompt="1"/>
          </p:nvPr>
        </p:nvSpPr>
        <p:spPr>
          <a:xfrm>
            <a:off x="658813" y="3215835"/>
            <a:ext cx="7720648" cy="533010"/>
          </a:xfrm>
        </p:spPr>
        <p:txBody>
          <a:bodyPr/>
          <a:lstStyle>
            <a:lvl1pPr>
              <a:defRPr sz="1600" b="0">
                <a:solidFill>
                  <a:schemeClr val="tx2"/>
                </a:solidFill>
              </a:defRPr>
            </a:lvl1pPr>
          </a:lstStyle>
          <a:p>
            <a:r>
              <a:rPr lang="en-GB" dirty="0"/>
              <a:t>Write URL here</a:t>
            </a:r>
          </a:p>
        </p:txBody>
      </p:sp>
      <p:sp>
        <p:nvSpPr>
          <p:cNvPr id="3" name="Textfeld 2">
            <a:extLst>
              <a:ext uri="{FF2B5EF4-FFF2-40B4-BE49-F238E27FC236}">
                <a16:creationId xmlns:a16="http://schemas.microsoft.com/office/drawing/2014/main" id="{DFD89D10-24B1-4D0B-9679-F05A6375F57F}"/>
              </a:ext>
            </a:extLst>
          </p:cNvPr>
          <p:cNvSpPr txBox="1"/>
          <p:nvPr userDrawn="1"/>
        </p:nvSpPr>
        <p:spPr>
          <a:xfrm>
            <a:off x="658812" y="2039138"/>
            <a:ext cx="2930207" cy="615553"/>
          </a:xfrm>
          <a:prstGeom prst="rect">
            <a:avLst/>
          </a:prstGeom>
          <a:noFill/>
        </p:spPr>
        <p:txBody>
          <a:bodyPr wrap="square" lIns="0" tIns="0" rIns="0" bIns="0" rtlCol="0">
            <a:spAutoFit/>
          </a:bodyPr>
          <a:lstStyle/>
          <a:p>
            <a:r>
              <a:rPr lang="en-GB" sz="4000" b="1" dirty="0">
                <a:solidFill>
                  <a:schemeClr val="tx2"/>
                </a:solidFill>
              </a:rPr>
              <a:t>Thank You</a:t>
            </a:r>
          </a:p>
        </p:txBody>
      </p:sp>
      <p:sp>
        <p:nvSpPr>
          <p:cNvPr id="4" name="Textfeld 3">
            <a:extLst>
              <a:ext uri="{FF2B5EF4-FFF2-40B4-BE49-F238E27FC236}">
                <a16:creationId xmlns:a16="http://schemas.microsoft.com/office/drawing/2014/main" id="{8B6D7CA5-7FAE-45AB-BC86-0D225597EA9F}"/>
              </a:ext>
            </a:extLst>
          </p:cNvPr>
          <p:cNvSpPr txBox="1"/>
          <p:nvPr userDrawn="1"/>
        </p:nvSpPr>
        <p:spPr>
          <a:xfrm>
            <a:off x="658581" y="6344558"/>
            <a:ext cx="2521523" cy="92333"/>
          </a:xfrm>
          <a:prstGeom prst="rect">
            <a:avLst/>
          </a:prstGeom>
          <a:noFill/>
        </p:spPr>
        <p:txBody>
          <a:bodyPr wrap="none" lIns="0" tIns="0" rIns="0" bIns="0" rtlCol="0">
            <a:spAutoFit/>
          </a:bodyPr>
          <a:lstStyle/>
          <a:p>
            <a:pPr algn="ctr"/>
            <a:r>
              <a:rPr lang="en-GB" sz="600" dirty="0">
                <a:solidFill>
                  <a:schemeClr val="bg1"/>
                </a:solidFill>
              </a:rPr>
              <a:t>www.hbkworld.com | © HBK – Hottinger, Brüel &amp; Kjær | All rights reserved</a:t>
            </a:r>
          </a:p>
        </p:txBody>
      </p:sp>
      <p:pic>
        <p:nvPicPr>
          <p:cNvPr id="9" name="Grafik 8">
            <a:extLst>
              <a:ext uri="{FF2B5EF4-FFF2-40B4-BE49-F238E27FC236}">
                <a16:creationId xmlns:a16="http://schemas.microsoft.com/office/drawing/2014/main" id="{4DE89503-6CEF-44C6-A814-2B161D9D8F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1286" y="638874"/>
            <a:ext cx="1901902" cy="657550"/>
          </a:xfrm>
          <a:prstGeom prst="rect">
            <a:avLst/>
          </a:prstGeom>
        </p:spPr>
      </p:pic>
      <p:pic>
        <p:nvPicPr>
          <p:cNvPr id="12" name="Grafik 11">
            <a:extLst>
              <a:ext uri="{FF2B5EF4-FFF2-40B4-BE49-F238E27FC236}">
                <a16:creationId xmlns:a16="http://schemas.microsoft.com/office/drawing/2014/main" id="{B2A8C9A5-E405-42A4-A64B-A99CBBCAB2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2460" y="5707772"/>
            <a:ext cx="745778" cy="420514"/>
          </a:xfrm>
          <a:prstGeom prst="rect">
            <a:avLst/>
          </a:prstGeom>
        </p:spPr>
      </p:pic>
      <p:pic>
        <p:nvPicPr>
          <p:cNvPr id="13" name="Grafik 12">
            <a:extLst>
              <a:ext uri="{FF2B5EF4-FFF2-40B4-BE49-F238E27FC236}">
                <a16:creationId xmlns:a16="http://schemas.microsoft.com/office/drawing/2014/main" id="{5B12FB68-10D1-4F4B-AAED-FF7D32AF05B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2391"/>
          <a:stretch/>
        </p:blipFill>
        <p:spPr>
          <a:xfrm>
            <a:off x="1606917" y="5727943"/>
            <a:ext cx="543264" cy="420514"/>
          </a:xfrm>
          <a:prstGeom prst="rect">
            <a:avLst/>
          </a:prstGeom>
        </p:spPr>
      </p:pic>
      <p:sp>
        <p:nvSpPr>
          <p:cNvPr id="14" name="Date Placeholder 5" hidden="1">
            <a:extLst>
              <a:ext uri="{FF2B5EF4-FFF2-40B4-BE49-F238E27FC236}">
                <a16:creationId xmlns:a16="http://schemas.microsoft.com/office/drawing/2014/main" id="{47446AA1-D639-4003-9C2D-5B985CD76095}"/>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
        <p:nvSpPr>
          <p:cNvPr id="15" name="MSIPCMContentMarking" descr="{&quot;HashCode&quot;:1754430394,&quot;Placement&quot;:&quot;Footer&quot;,&quot;Top&quot;:523.380066,&quot;Left&quot;:432.189148,&quot;SlideWidth&quot;:960,&quot;SlideHeight&quot;:540}">
            <a:extLst>
              <a:ext uri="{FF2B5EF4-FFF2-40B4-BE49-F238E27FC236}">
                <a16:creationId xmlns:a16="http://schemas.microsoft.com/office/drawing/2014/main" id="{7217ED44-4A29-46C0-9FE2-CCAF28B8F041}"/>
              </a:ext>
            </a:extLst>
          </p:cNvPr>
          <p:cNvSpPr txBox="1"/>
          <p:nvPr userDrawn="1"/>
        </p:nvSpPr>
        <p:spPr>
          <a:xfrm>
            <a:off x="557953" y="6545441"/>
            <a:ext cx="1214396" cy="107722"/>
          </a:xfrm>
          <a:prstGeom prst="rect">
            <a:avLst/>
          </a:prstGeom>
          <a:noFill/>
        </p:spPr>
        <p:txBody>
          <a:bodyPr vert="horz" wrap="square" lIns="0" tIns="0" rIns="0" bIns="0" rtlCol="0" anchor="ctr" anchorCtr="1">
            <a:spAutoFit/>
          </a:bodyPr>
          <a:lstStyle/>
          <a:p>
            <a:pPr marL="0" indent="0" algn="ctr">
              <a:spcBef>
                <a:spcPts val="0"/>
              </a:spcBef>
              <a:spcAft>
                <a:spcPts val="0"/>
              </a:spcAft>
              <a:buClr>
                <a:schemeClr val="accent3"/>
              </a:buClr>
              <a:buFont typeface="Wingdings 3" panose="05040102010807070707" pitchFamily="18" charset="2"/>
              <a:buNone/>
            </a:pPr>
            <a:r>
              <a:rPr lang="da-DK" sz="700" dirty="0">
                <a:solidFill>
                  <a:schemeClr val="bg1"/>
                </a:solidFill>
                <a:latin typeface="Calibri" panose="020F0502020204030204" pitchFamily="34" charset="0"/>
              </a:rPr>
              <a:t>CONFIDENTIAL - EXTERNAL</a:t>
            </a:r>
          </a:p>
        </p:txBody>
      </p:sp>
    </p:spTree>
    <p:extLst>
      <p:ext uri="{BB962C8B-B14F-4D97-AF65-F5344CB8AC3E}">
        <p14:creationId xmlns:p14="http://schemas.microsoft.com/office/powerpoint/2010/main" val="92756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Only" preserve="1">
  <p:cSld name="Thank You B">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5AFF27-3E8E-4DE6-A235-8CE80ABC5187}"/>
              </a:ext>
            </a:extLst>
          </p:cNvPr>
          <p:cNvSpPr>
            <a:spLocks noGrp="1"/>
          </p:cNvSpPr>
          <p:nvPr>
            <p:ph type="title" hasCustomPrompt="1"/>
          </p:nvPr>
        </p:nvSpPr>
        <p:spPr>
          <a:xfrm>
            <a:off x="947737" y="3412333"/>
            <a:ext cx="7749223" cy="533010"/>
          </a:xfrm>
        </p:spPr>
        <p:txBody>
          <a:bodyPr/>
          <a:lstStyle>
            <a:lvl1pPr>
              <a:defRPr sz="2000" b="0">
                <a:solidFill>
                  <a:schemeClr val="bg1"/>
                </a:solidFill>
              </a:defRPr>
            </a:lvl1pPr>
          </a:lstStyle>
          <a:p>
            <a:r>
              <a:rPr lang="en-GB" dirty="0"/>
              <a:t>Write URL here</a:t>
            </a:r>
          </a:p>
        </p:txBody>
      </p:sp>
      <p:sp>
        <p:nvSpPr>
          <p:cNvPr id="3" name="Textfeld 2">
            <a:extLst>
              <a:ext uri="{FF2B5EF4-FFF2-40B4-BE49-F238E27FC236}">
                <a16:creationId xmlns:a16="http://schemas.microsoft.com/office/drawing/2014/main" id="{DFD89D10-24B1-4D0B-9679-F05A6375F57F}"/>
              </a:ext>
            </a:extLst>
          </p:cNvPr>
          <p:cNvSpPr txBox="1"/>
          <p:nvPr userDrawn="1"/>
        </p:nvSpPr>
        <p:spPr>
          <a:xfrm>
            <a:off x="947738" y="2280438"/>
            <a:ext cx="2570319" cy="615553"/>
          </a:xfrm>
          <a:prstGeom prst="rect">
            <a:avLst/>
          </a:prstGeom>
          <a:noFill/>
        </p:spPr>
        <p:txBody>
          <a:bodyPr wrap="none" lIns="0" tIns="0" rIns="0" bIns="0" rtlCol="0">
            <a:spAutoFit/>
          </a:bodyPr>
          <a:lstStyle/>
          <a:p>
            <a:r>
              <a:rPr lang="en-GB" sz="4000" b="1" dirty="0">
                <a:solidFill>
                  <a:schemeClr val="bg1"/>
                </a:solidFill>
              </a:rPr>
              <a:t>Thank You</a:t>
            </a:r>
          </a:p>
        </p:txBody>
      </p:sp>
      <p:pic>
        <p:nvPicPr>
          <p:cNvPr id="8" name="Grafik 7">
            <a:extLst>
              <a:ext uri="{FF2B5EF4-FFF2-40B4-BE49-F238E27FC236}">
                <a16:creationId xmlns:a16="http://schemas.microsoft.com/office/drawing/2014/main" id="{E57A7B2C-931C-48E7-A21C-C586111DC8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1975" y="5707772"/>
            <a:ext cx="1847565" cy="638764"/>
          </a:xfrm>
          <a:prstGeom prst="rect">
            <a:avLst/>
          </a:prstGeom>
        </p:spPr>
      </p:pic>
      <p:pic>
        <p:nvPicPr>
          <p:cNvPr id="7" name="Grafik 11">
            <a:extLst>
              <a:ext uri="{FF2B5EF4-FFF2-40B4-BE49-F238E27FC236}">
                <a16:creationId xmlns:a16="http://schemas.microsoft.com/office/drawing/2014/main" id="{BA7CE44B-8E49-48D5-9938-DD899422581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2460" y="5707772"/>
            <a:ext cx="745778" cy="420514"/>
          </a:xfrm>
          <a:prstGeom prst="rect">
            <a:avLst/>
          </a:prstGeom>
        </p:spPr>
      </p:pic>
      <p:pic>
        <p:nvPicPr>
          <p:cNvPr id="9" name="Grafik 12">
            <a:extLst>
              <a:ext uri="{FF2B5EF4-FFF2-40B4-BE49-F238E27FC236}">
                <a16:creationId xmlns:a16="http://schemas.microsoft.com/office/drawing/2014/main" id="{E70A291D-CE40-4143-BAEC-2D46D02EB39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12391"/>
          <a:stretch/>
        </p:blipFill>
        <p:spPr>
          <a:xfrm>
            <a:off x="1606917" y="5727943"/>
            <a:ext cx="543264" cy="420514"/>
          </a:xfrm>
          <a:prstGeom prst="rect">
            <a:avLst/>
          </a:prstGeom>
        </p:spPr>
      </p:pic>
      <p:sp>
        <p:nvSpPr>
          <p:cNvPr id="10" name="Textfeld 3">
            <a:extLst>
              <a:ext uri="{FF2B5EF4-FFF2-40B4-BE49-F238E27FC236}">
                <a16:creationId xmlns:a16="http://schemas.microsoft.com/office/drawing/2014/main" id="{2C278545-6888-44F6-AFAE-4096B854C761}"/>
              </a:ext>
            </a:extLst>
          </p:cNvPr>
          <p:cNvSpPr txBox="1"/>
          <p:nvPr userDrawn="1"/>
        </p:nvSpPr>
        <p:spPr>
          <a:xfrm>
            <a:off x="658581" y="6344558"/>
            <a:ext cx="2521523" cy="92333"/>
          </a:xfrm>
          <a:prstGeom prst="rect">
            <a:avLst/>
          </a:prstGeom>
          <a:noFill/>
        </p:spPr>
        <p:txBody>
          <a:bodyPr wrap="none" lIns="0" tIns="0" rIns="0" bIns="0" rtlCol="0">
            <a:spAutoFit/>
          </a:bodyPr>
          <a:lstStyle/>
          <a:p>
            <a:pPr algn="ctr"/>
            <a:r>
              <a:rPr lang="en-GB" sz="600" dirty="0">
                <a:solidFill>
                  <a:schemeClr val="bg1"/>
                </a:solidFill>
              </a:rPr>
              <a:t>www.hbkworld.com | © HBK – Hottinger, Brüel &amp; Kjær | All rights reserved</a:t>
            </a:r>
          </a:p>
        </p:txBody>
      </p:sp>
      <p:sp>
        <p:nvSpPr>
          <p:cNvPr id="11" name="MSIPCMContentMarking" descr="{&quot;HashCode&quot;:1754430394,&quot;Placement&quot;:&quot;Footer&quot;,&quot;Top&quot;:523.380066,&quot;Left&quot;:432.189148,&quot;SlideWidth&quot;:960,&quot;SlideHeight&quot;:540}">
            <a:extLst>
              <a:ext uri="{FF2B5EF4-FFF2-40B4-BE49-F238E27FC236}">
                <a16:creationId xmlns:a16="http://schemas.microsoft.com/office/drawing/2014/main" id="{20697866-CC76-41CC-8B41-EFAF05A568B3}"/>
              </a:ext>
            </a:extLst>
          </p:cNvPr>
          <p:cNvSpPr txBox="1"/>
          <p:nvPr userDrawn="1"/>
        </p:nvSpPr>
        <p:spPr>
          <a:xfrm>
            <a:off x="557953" y="6545441"/>
            <a:ext cx="1214396" cy="107722"/>
          </a:xfrm>
          <a:prstGeom prst="rect">
            <a:avLst/>
          </a:prstGeom>
          <a:noFill/>
        </p:spPr>
        <p:txBody>
          <a:bodyPr vert="horz" wrap="square" lIns="0" tIns="0" rIns="0" bIns="0" rtlCol="0" anchor="ctr" anchorCtr="1">
            <a:spAutoFit/>
          </a:bodyPr>
          <a:lstStyle/>
          <a:p>
            <a:pPr marL="0" indent="0" algn="ctr">
              <a:spcBef>
                <a:spcPts val="0"/>
              </a:spcBef>
              <a:spcAft>
                <a:spcPts val="0"/>
              </a:spcAft>
              <a:buClr>
                <a:schemeClr val="accent3"/>
              </a:buClr>
              <a:buFont typeface="Wingdings 3" panose="05040102010807070707" pitchFamily="18" charset="2"/>
              <a:buNone/>
            </a:pPr>
            <a:r>
              <a:rPr lang="da-DK" sz="700" dirty="0">
                <a:solidFill>
                  <a:schemeClr val="bg1"/>
                </a:solidFill>
                <a:latin typeface="Calibri" panose="020F0502020204030204" pitchFamily="34" charset="0"/>
              </a:rPr>
              <a:t>CONFIDENTIAL - EXTERNAL</a:t>
            </a:r>
          </a:p>
        </p:txBody>
      </p:sp>
    </p:spTree>
    <p:extLst>
      <p:ext uri="{BB962C8B-B14F-4D97-AF65-F5344CB8AC3E}">
        <p14:creationId xmlns:p14="http://schemas.microsoft.com/office/powerpoint/2010/main" val="635264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5AFF27-3E8E-4DE6-A235-8CE80ABC5187}"/>
              </a:ext>
            </a:extLst>
          </p:cNvPr>
          <p:cNvSpPr>
            <a:spLocks noGrp="1"/>
          </p:cNvSpPr>
          <p:nvPr>
            <p:ph type="title" hasCustomPrompt="1"/>
          </p:nvPr>
        </p:nvSpPr>
        <p:spPr/>
        <p:txBody>
          <a:bodyPr/>
          <a:lstStyle>
            <a:lvl1pPr>
              <a:defRPr/>
            </a:lvl1pPr>
          </a:lstStyle>
          <a:p>
            <a:r>
              <a:rPr lang="en-GB" dirty="0"/>
              <a:t>Write Title here</a:t>
            </a:r>
          </a:p>
        </p:txBody>
      </p:sp>
      <p:sp>
        <p:nvSpPr>
          <p:cNvPr id="4" name="Slide Number Placeholder 3">
            <a:extLst>
              <a:ext uri="{FF2B5EF4-FFF2-40B4-BE49-F238E27FC236}">
                <a16:creationId xmlns:a16="http://schemas.microsoft.com/office/drawing/2014/main" id="{5B91939C-6B70-4AA3-86A9-9D85D9BC45B3}"/>
              </a:ext>
            </a:extLst>
          </p:cNvPr>
          <p:cNvSpPr>
            <a:spLocks noGrp="1"/>
          </p:cNvSpPr>
          <p:nvPr>
            <p:ph type="sldNum" sz="quarter" idx="11"/>
          </p:nvPr>
        </p:nvSpPr>
        <p:spPr/>
        <p:txBody>
          <a:bodyPr/>
          <a:lstStyle/>
          <a:p>
            <a:fld id="{05298CB1-4000-4C34-8BE7-DC1D93D92EBB}" type="slidenum">
              <a:rPr lang="en-GB" smtClean="0"/>
              <a:pPr/>
              <a:t>‹#›</a:t>
            </a:fld>
            <a:endParaRPr lang="en-GB" dirty="0"/>
          </a:p>
        </p:txBody>
      </p:sp>
      <p:sp>
        <p:nvSpPr>
          <p:cNvPr id="5" name="Date Placeholder 5" hidden="1">
            <a:extLst>
              <a:ext uri="{FF2B5EF4-FFF2-40B4-BE49-F238E27FC236}">
                <a16:creationId xmlns:a16="http://schemas.microsoft.com/office/drawing/2014/main" id="{81F7D6C6-044C-463F-9008-191AF36028A3}"/>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Tree>
    <p:extLst>
      <p:ext uri="{BB962C8B-B14F-4D97-AF65-F5344CB8AC3E}">
        <p14:creationId xmlns:p14="http://schemas.microsoft.com/office/powerpoint/2010/main" val="3993299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No Tit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675344-9FF2-492B-99CA-62C0D6F971FC}"/>
              </a:ext>
            </a:extLst>
          </p:cNvPr>
          <p:cNvSpPr>
            <a:spLocks noGrp="1"/>
          </p:cNvSpPr>
          <p:nvPr>
            <p:ph type="sldNum" sz="quarter" idx="11"/>
          </p:nvPr>
        </p:nvSpPr>
        <p:spPr/>
        <p:txBody>
          <a:bodyPr/>
          <a:lstStyle/>
          <a:p>
            <a:fld id="{05298CB1-4000-4C34-8BE7-DC1D93D92EBB}" type="slidenum">
              <a:rPr lang="en-GB" smtClean="0"/>
              <a:pPr/>
              <a:t>‹#›</a:t>
            </a:fld>
            <a:endParaRPr lang="en-GB" dirty="0"/>
          </a:p>
        </p:txBody>
      </p:sp>
      <p:sp>
        <p:nvSpPr>
          <p:cNvPr id="4" name="Date Placeholder 5" hidden="1">
            <a:extLst>
              <a:ext uri="{FF2B5EF4-FFF2-40B4-BE49-F238E27FC236}">
                <a16:creationId xmlns:a16="http://schemas.microsoft.com/office/drawing/2014/main" id="{3F1CCBA6-6523-4332-B5C1-D276B41E9C6D}"/>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Tree>
    <p:extLst>
      <p:ext uri="{BB962C8B-B14F-4D97-AF65-F5344CB8AC3E}">
        <p14:creationId xmlns:p14="http://schemas.microsoft.com/office/powerpoint/2010/main" val="206028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9" name="Fast overskrift"/>
          <p:cNvSpPr txBox="1"/>
          <p:nvPr userDrawn="1"/>
        </p:nvSpPr>
        <p:spPr>
          <a:xfrm>
            <a:off x="657225" y="598369"/>
            <a:ext cx="10991848" cy="650171"/>
          </a:xfrm>
          <a:prstGeom prst="rect">
            <a:avLst/>
          </a:prstGeom>
          <a:noFill/>
        </p:spPr>
        <p:txBody>
          <a:bodyPr wrap="square" lIns="0" tIns="0" rIns="0" bIns="0" rtlCol="0" anchor="t" anchorCtr="0">
            <a:noAutofit/>
          </a:bodyPr>
          <a:lstStyle/>
          <a:p>
            <a:r>
              <a:rPr lang="en-GB" sz="3200" b="0" noProof="1">
                <a:solidFill>
                  <a:schemeClr val="tx1"/>
                </a:solidFill>
                <a:latin typeface="Arial" panose="020B0604020202020204" pitchFamily="34" charset="0"/>
                <a:cs typeface="Arial" panose="020B0604020202020204" pitchFamily="34" charset="0"/>
              </a:rPr>
              <a:t>TIPS &amp; TRICKS - YOUR USER GUIDE</a:t>
            </a:r>
          </a:p>
        </p:txBody>
      </p:sp>
      <p:sp>
        <p:nvSpPr>
          <p:cNvPr id="29" name="Text Box 2"/>
          <p:cNvSpPr txBox="1">
            <a:spLocks noChangeArrowheads="1"/>
          </p:cNvSpPr>
          <p:nvPr userDrawn="1"/>
        </p:nvSpPr>
        <p:spPr bwMode="auto">
          <a:xfrm>
            <a:off x="672104" y="1806575"/>
            <a:ext cx="2280360"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solidFill>
                  <a:schemeClr val="tx2"/>
                </a:solidFill>
                <a:latin typeface="Arial" panose="020B0604020202020204" pitchFamily="34" charset="0"/>
                <a:cs typeface="Arial" panose="020B0604020202020204" pitchFamily="34" charset="0"/>
              </a:rPr>
              <a:t>TEXT STYLES</a:t>
            </a:r>
            <a:endParaRPr lang="en-GB" altLang="da-DK" sz="1600" b="0" noProof="1">
              <a:solidFill>
                <a:schemeClr val="tx2"/>
              </a:solidFill>
              <a:latin typeface="Arial" panose="020B0604020202020204" pitchFamily="34" charset="0"/>
              <a:cs typeface="Arial" panose="020B0604020202020204" pitchFamily="34" charset="0"/>
            </a:endParaRP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Use the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-key</a:t>
            </a:r>
            <a:r>
              <a:rPr lang="en-GB" altLang="da-DK" sz="900" b="0" baseline="0" noProof="1">
                <a:solidFill>
                  <a:schemeClr val="tx1"/>
                </a:solidFill>
                <a:latin typeface="Arial" panose="020B0604020202020204" pitchFamily="34" charset="0"/>
                <a:cs typeface="Arial" panose="020B0604020202020204" pitchFamily="34" charset="0"/>
              </a:rPr>
              <a:t> to jump through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levels. Click </a:t>
            </a:r>
            <a:r>
              <a:rPr lang="en-GB" altLang="da-DK" sz="900" b="1" baseline="0" noProof="1">
                <a:solidFill>
                  <a:schemeClr val="tx1"/>
                </a:solidFill>
                <a:latin typeface="Arial" panose="020B0604020202020204" pitchFamily="34" charset="0"/>
                <a:cs typeface="Arial" panose="020B0604020202020204" pitchFamily="34" charset="0"/>
              </a:rPr>
              <a:t>ENTER</a:t>
            </a:r>
            <a:r>
              <a:rPr lang="en-GB" altLang="da-DK" sz="900" b="0" baseline="0" noProof="1">
                <a:solidFill>
                  <a:schemeClr val="tx1"/>
                </a:solidFill>
                <a:latin typeface="Arial" panose="020B0604020202020204" pitchFamily="34" charset="0"/>
                <a:cs typeface="Arial" panose="020B0604020202020204" pitchFamily="34" charset="0"/>
              </a:rPr>
              <a:t>, then </a:t>
            </a:r>
            <a:r>
              <a:rPr lang="en-GB" altLang="da-DK" sz="900" b="1" baseline="0" noProof="1">
                <a:solidFill>
                  <a:schemeClr val="tx1"/>
                </a:solidFill>
                <a:latin typeface="Arial" panose="020B0604020202020204" pitchFamily="34" charset="0"/>
                <a:cs typeface="Arial" panose="020B0604020202020204" pitchFamily="34" charset="0"/>
              </a:rPr>
              <a:t>TAB</a:t>
            </a:r>
            <a:r>
              <a:rPr lang="en-GB" altLang="da-DK" sz="900" b="0" baseline="0" noProof="1">
                <a:solidFill>
                  <a:schemeClr val="tx1"/>
                </a:solidFill>
                <a:latin typeface="Arial" panose="020B0604020202020204" pitchFamily="34" charset="0"/>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Arial" panose="020B0604020202020204" pitchFamily="34" charset="0"/>
                <a:cs typeface="Arial" panose="020B0604020202020204" pitchFamily="34" charset="0"/>
              </a:rPr>
              <a:t>To go back in levels use </a:t>
            </a:r>
            <a:r>
              <a:rPr lang="en-GB" altLang="da-DK" sz="900" b="1" baseline="0" noProof="1">
                <a:solidFill>
                  <a:schemeClr val="tx1"/>
                </a:solidFill>
                <a:latin typeface="Arial" panose="020B0604020202020204" pitchFamily="34" charset="0"/>
                <a:cs typeface="Arial" panose="020B0604020202020204" pitchFamily="34" charset="0"/>
              </a:rPr>
              <a:t>SHIFT-TAB</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sz="900" noProof="1">
                <a:solidFill>
                  <a:schemeClr val="tx1"/>
                </a:solidFill>
                <a:latin typeface="Arial" panose="020B0604020202020204" pitchFamily="34" charset="0"/>
                <a:cs typeface="Arial" panose="020B0604020202020204" pitchFamily="34" charset="0"/>
              </a:rPr>
              <a:t>Alternatively, </a:t>
            </a:r>
            <a:r>
              <a:rPr lang="en-GB" sz="900" b="1" noProof="1">
                <a:solidFill>
                  <a:schemeClr val="tx1"/>
                </a:solidFill>
                <a:latin typeface="Arial" panose="020B0604020202020204" pitchFamily="34" charset="0"/>
                <a:cs typeface="Arial" panose="020B0604020202020204" pitchFamily="34" charset="0"/>
              </a:rPr>
              <a:t>Increase</a:t>
            </a:r>
            <a:r>
              <a:rPr lang="en-GB" sz="900" baseline="0" noProof="1">
                <a:solidFill>
                  <a:schemeClr val="tx1"/>
                </a:solidFill>
                <a:latin typeface="Arial" panose="020B0604020202020204" pitchFamily="34" charset="0"/>
                <a:cs typeface="Arial" panose="020B0604020202020204" pitchFamily="34" charset="0"/>
              </a:rPr>
              <a:t> and</a:t>
            </a:r>
            <a:br>
              <a:rPr lang="en-GB" sz="900" baseline="0" noProof="1">
                <a:solidFill>
                  <a:schemeClr val="tx1"/>
                </a:solidFill>
                <a:latin typeface="Arial" panose="020B0604020202020204" pitchFamily="34" charset="0"/>
                <a:cs typeface="Arial" panose="020B0604020202020204" pitchFamily="34" charset="0"/>
              </a:rPr>
            </a:br>
            <a:r>
              <a:rPr lang="en-GB" sz="900" b="1" baseline="0" noProof="1">
                <a:solidFill>
                  <a:schemeClr val="tx1"/>
                </a:solidFill>
                <a:latin typeface="Arial" panose="020B0604020202020204" pitchFamily="34" charset="0"/>
                <a:cs typeface="Arial" panose="020B0604020202020204" pitchFamily="34" charset="0"/>
              </a:rPr>
              <a:t>Decrease </a:t>
            </a:r>
            <a:r>
              <a:rPr lang="en-GB" sz="900" baseline="0" noProof="1">
                <a:solidFill>
                  <a:schemeClr val="tx1"/>
                </a:solidFill>
                <a:latin typeface="Arial" panose="020B0604020202020204" pitchFamily="34" charset="0"/>
                <a:cs typeface="Arial" panose="020B0604020202020204" pitchFamily="34" charset="0"/>
              </a:rPr>
              <a:t>list level can be used</a:t>
            </a:r>
            <a:br>
              <a:rPr lang="en-GB" altLang="da-DK" sz="900" b="0" noProof="1">
                <a:solidFill>
                  <a:schemeClr val="tx1"/>
                </a:solidFill>
                <a:latin typeface="Arial" panose="020B0604020202020204" pitchFamily="34" charset="0"/>
                <a:cs typeface="Arial" panose="020B0604020202020204" pitchFamily="34" charset="0"/>
              </a:rPr>
            </a:br>
            <a:endParaRPr lang="en-GB"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HINT: </a:t>
            </a:r>
            <a:r>
              <a:rPr lang="en-GB" sz="900" b="1" noProof="1">
                <a:solidFill>
                  <a:schemeClr val="tx1"/>
                </a:solidFill>
                <a:latin typeface="Arial" panose="020B0604020202020204" pitchFamily="34" charset="0"/>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Arial" panose="020B0604020202020204" pitchFamily="34" charset="0"/>
                <a:cs typeface="Arial" panose="020B0604020202020204" pitchFamily="34" charset="0"/>
              </a:rPr>
              <a:t>Delete bullet for regular text.</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Click on the bullet button to reaply the correct bullet again</a:t>
            </a:r>
          </a:p>
          <a:p>
            <a:pPr marL="0" marR="0" lvl="0" indent="0" algn="l" defTabSz="914400" rtl="0" eaLnBrk="1" fontAlgn="auto" latinLnBrk="0" hangingPunct="1">
              <a:lnSpc>
                <a:spcPct val="100000"/>
              </a:lnSpc>
              <a:spcBef>
                <a:spcPts val="0"/>
              </a:spcBef>
              <a:spcAft>
                <a:spcPts val="600"/>
              </a:spcAft>
              <a:buClrTx/>
              <a:buSzTx/>
              <a:buFontTx/>
              <a:buNone/>
              <a:tabLst/>
              <a:defRPr/>
            </a:pPr>
            <a:br>
              <a:rPr lang="en-GB" altLang="da-DK" sz="900" b="0" noProof="1">
                <a:solidFill>
                  <a:schemeClr val="tx2"/>
                </a:solidFill>
                <a:latin typeface="Arial" panose="020B0604020202020204" pitchFamily="34" charset="0"/>
                <a:cs typeface="Arial" panose="020B0604020202020204" pitchFamily="34" charset="0"/>
              </a:rPr>
            </a:br>
            <a:r>
              <a:rPr lang="en-GB" sz="1600" dirty="0">
                <a:solidFill>
                  <a:schemeClr val="tx2"/>
                </a:solidFill>
                <a:latin typeface="Arial" panose="020B0604020202020204" pitchFamily="34" charset="0"/>
                <a:cs typeface="Arial" panose="020B0604020202020204" pitchFamily="34" charset="0"/>
              </a:rPr>
              <a:t>SLIDES &amp; LAYOUTS</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Arial" panose="020B0604020202020204" pitchFamily="34" charset="0"/>
                <a:cs typeface="Arial" panose="020B0604020202020204" pitchFamily="34" charset="0"/>
              </a:rPr>
              <a:t>Click on the menu </a:t>
            </a:r>
            <a:r>
              <a:rPr lang="en-GB" altLang="da-DK" sz="900" b="1" noProof="1">
                <a:solidFill>
                  <a:schemeClr val="tx1"/>
                </a:solidFill>
                <a:latin typeface="Arial" panose="020B0604020202020204" pitchFamily="34" charset="0"/>
                <a:cs typeface="Arial" panose="020B0604020202020204" pitchFamily="34" charset="0"/>
              </a:rPr>
              <a:t>New Slide </a:t>
            </a:r>
            <a:r>
              <a:rPr lang="en-GB" altLang="da-DK" sz="900" b="0" noProof="1">
                <a:solidFill>
                  <a:schemeClr val="tx1"/>
                </a:solidFill>
                <a:latin typeface="Arial" panose="020B0604020202020204" pitchFamily="34" charset="0"/>
                <a:cs typeface="Arial" panose="020B0604020202020204" pitchFamily="34" charset="0"/>
              </a:rPr>
              <a:t>in the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b="0" noProof="1">
                <a:solidFill>
                  <a:schemeClr val="tx1"/>
                </a:solidFill>
                <a:latin typeface="Arial" panose="020B0604020202020204" pitchFamily="34" charset="0"/>
                <a:cs typeface="Arial" panose="020B0604020202020204" pitchFamily="34" charset="0"/>
              </a:rPr>
              <a:t> tab to insert a new slide</a:t>
            </a:r>
            <a:br>
              <a:rPr lang="en-GB" altLang="da-DK" sz="900" b="0" noProof="1">
                <a:solidFill>
                  <a:schemeClr val="tx1"/>
                </a:solidFill>
                <a:latin typeface="Arial" panose="020B0604020202020204" pitchFamily="34" charset="0"/>
                <a:cs typeface="Arial" panose="020B0604020202020204" pitchFamily="34" charset="0"/>
              </a:rPr>
            </a:br>
            <a:br>
              <a:rPr lang="en-GB" altLang="da-DK" sz="900" b="0" noProof="1">
                <a:solidFill>
                  <a:schemeClr val="tx1"/>
                </a:solidFill>
                <a:latin typeface="Arial" panose="020B0604020202020204" pitchFamily="34" charset="0"/>
                <a:cs typeface="Arial" panose="020B0604020202020204" pitchFamily="34" charset="0"/>
              </a:rPr>
            </a:br>
            <a:r>
              <a:rPr lang="en-GB" altLang="da-DK" sz="900" b="1" noProof="1">
                <a:solidFill>
                  <a:schemeClr val="tx2"/>
                </a:solidFill>
                <a:latin typeface="Arial" panose="020B0604020202020204" pitchFamily="34" charset="0"/>
                <a:cs typeface="Arial" panose="020B0604020202020204" pitchFamily="34" charset="0"/>
              </a:rPr>
              <a:t>Change layout</a:t>
            </a:r>
            <a:endParaRPr lang="en-GB" altLang="da-DK" sz="900" b="0" noProof="1">
              <a:solidFill>
                <a:schemeClr val="tx2"/>
              </a:solidFill>
              <a:latin typeface="Arial" panose="020B0604020202020204" pitchFamily="34" charset="0"/>
              <a:cs typeface="Arial" panose="020B0604020202020204" pitchFamily="34" charset="0"/>
            </a:endParaRPr>
          </a:p>
          <a:p>
            <a:pPr marL="0" indent="0">
              <a:spcAft>
                <a:spcPts val="600"/>
              </a:spcAft>
              <a:buFont typeface="+mj-lt"/>
              <a:buNone/>
            </a:pPr>
            <a:r>
              <a:rPr lang="en-GB" sz="900" dirty="0">
                <a:solidFill>
                  <a:srgbClr val="000000"/>
                </a:solidFill>
                <a:latin typeface="Arial" panose="020B0604020202020204" pitchFamily="34" charset="0"/>
                <a:ea typeface="Times New Roman" panose="02020603050405020304" pitchFamily="18" charset="0"/>
              </a:rPr>
              <a:t>Click on the arrow next to </a:t>
            </a:r>
            <a:r>
              <a:rPr lang="en-GB" sz="900" b="1" dirty="0">
                <a:solidFill>
                  <a:srgbClr val="000000"/>
                </a:solidFill>
                <a:latin typeface="Arial" panose="020B0604020202020204" pitchFamily="34" charset="0"/>
                <a:ea typeface="Times New Roman" panose="02020603050405020304" pitchFamily="18" charset="0"/>
              </a:rPr>
              <a:t>Layout</a:t>
            </a:r>
            <a:br>
              <a:rPr lang="en-GB" sz="900" b="1" dirty="0">
                <a:solidFill>
                  <a:srgbClr val="000000"/>
                </a:solidFill>
                <a:latin typeface="Arial" panose="020B0604020202020204" pitchFamily="34" charset="0"/>
                <a:ea typeface="Times New Roman" panose="02020603050405020304" pitchFamily="18" charset="0"/>
              </a:rPr>
            </a:br>
            <a:r>
              <a:rPr lang="en-GB" sz="900" dirty="0">
                <a:solidFill>
                  <a:srgbClr val="000000"/>
                </a:solidFill>
                <a:latin typeface="Arial" panose="020B0604020202020204" pitchFamily="34" charset="0"/>
                <a:ea typeface="Times New Roman" panose="02020603050405020304" pitchFamily="18" charset="0"/>
              </a:rPr>
              <a:t>to view a dropdown menu of possible slide layouts</a:t>
            </a:r>
            <a:endParaRPr lang="en-GB" sz="900" dirty="0">
              <a:latin typeface="Times New Roman" panose="02020603050405020304" pitchFamily="18" charset="0"/>
              <a:ea typeface="Times New Roman" panose="02020603050405020304" pitchFamily="18" charset="0"/>
            </a:endParaRPr>
          </a:p>
        </p:txBody>
      </p:sp>
      <p:sp>
        <p:nvSpPr>
          <p:cNvPr id="21" name="Text Box 3"/>
          <p:cNvSpPr txBox="1">
            <a:spLocks noChangeArrowheads="1"/>
          </p:cNvSpPr>
          <p:nvPr userDrawn="1"/>
        </p:nvSpPr>
        <p:spPr bwMode="auto">
          <a:xfrm>
            <a:off x="4630846" y="1815926"/>
            <a:ext cx="21960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auto">
              <a:spcBef>
                <a:spcPts val="1200"/>
              </a:spcBef>
              <a:spcAft>
                <a:spcPts val="600"/>
              </a:spcAft>
              <a:buFont typeface="+mj-lt"/>
              <a:buNone/>
              <a:defRPr/>
            </a:pPr>
            <a:r>
              <a:rPr lang="en-GB" sz="1600" kern="1200" cap="all" baseline="0" noProof="1">
                <a:solidFill>
                  <a:schemeClr val="tx2"/>
                </a:solidFill>
                <a:latin typeface="Arial" panose="020B0604020202020204" pitchFamily="34" charset="0"/>
                <a:ea typeface="+mn-ea"/>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noProof="1">
                <a:solidFill>
                  <a:schemeClr val="tx1"/>
                </a:solidFill>
                <a:latin typeface="Arial" panose="020B0604020202020204" pitchFamily="34" charset="0"/>
                <a:cs typeface="Arial" panose="020B0604020202020204" pitchFamily="34" charset="0"/>
              </a:rPr>
              <a:t>Click the </a:t>
            </a:r>
            <a:r>
              <a:rPr lang="en-GB" altLang="da-DK" sz="900" b="1" baseline="0" noProof="1">
                <a:solidFill>
                  <a:schemeClr val="tx1"/>
                </a:solidFill>
                <a:latin typeface="Arial" panose="020B0604020202020204" pitchFamily="34" charset="0"/>
                <a:cs typeface="Arial" panose="020B0604020202020204" pitchFamily="34" charset="0"/>
              </a:rPr>
              <a:t>Reset </a:t>
            </a:r>
            <a:r>
              <a:rPr lang="en-GB" altLang="da-DK" sz="900" noProof="1">
                <a:solidFill>
                  <a:schemeClr val="tx1"/>
                </a:solidFill>
                <a:latin typeface="Arial" panose="020B0604020202020204" pitchFamily="34" charset="0"/>
                <a:cs typeface="Arial" panose="020B0604020202020204" pitchFamily="34" charset="0"/>
              </a:rPr>
              <a:t>menu to reset position, size</a:t>
            </a:r>
            <a:r>
              <a:rPr lang="en-GB" altLang="da-DK" sz="900" baseline="0" noProof="1">
                <a:solidFill>
                  <a:schemeClr val="tx1"/>
                </a:solidFill>
                <a:latin typeface="Arial" panose="020B0604020202020204" pitchFamily="34" charset="0"/>
                <a:cs typeface="Arial" panose="020B0604020202020204" pitchFamily="34" charset="0"/>
              </a:rPr>
              <a:t> and formatting of the </a:t>
            </a:r>
            <a:br>
              <a:rPr lang="en-GB" altLang="da-DK" sz="900" baseline="0" noProof="1">
                <a:solidFill>
                  <a:schemeClr val="tx1"/>
                </a:solidFill>
                <a:latin typeface="Arial" panose="020B0604020202020204" pitchFamily="34" charset="0"/>
                <a:cs typeface="Arial" panose="020B0604020202020204" pitchFamily="34" charset="0"/>
              </a:rPr>
            </a:br>
            <a:r>
              <a:rPr lang="en-GB" altLang="da-DK" sz="900" baseline="0" noProof="1">
                <a:solidFill>
                  <a:schemeClr val="tx1"/>
                </a:solidFill>
                <a:latin typeface="Arial" panose="020B0604020202020204" pitchFamily="34" charset="0"/>
                <a:cs typeface="Arial" panose="020B0604020202020204" pitchFamily="34" charset="0"/>
              </a:rPr>
              <a:t>slide placeholders to their default settings</a:t>
            </a:r>
          </a:p>
          <a:p>
            <a:pPr marL="0" marR="0" indent="0" algn="l" defTabSz="914400" rtl="0" eaLnBrk="1" fontAlgn="auto" latinLnBrk="0" hangingPunct="1">
              <a:lnSpc>
                <a:spcPct val="100000"/>
              </a:lnSpc>
              <a:spcBef>
                <a:spcPts val="0"/>
              </a:spcBef>
              <a:spcAft>
                <a:spcPts val="600"/>
              </a:spcAft>
              <a:buClrTx/>
              <a:buSzTx/>
              <a:buFont typeface="+mj-lt"/>
              <a:buNone/>
              <a:tabLst/>
              <a:defRPr/>
            </a:pPr>
            <a:endParaRPr lang="en-GB" sz="900" b="1"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solidFill>
                  <a:schemeClr val="tx2"/>
                </a:solidFill>
                <a:latin typeface="Arial" panose="020B0604020202020204" pitchFamily="34" charset="0"/>
                <a:cs typeface="Arial" panose="020B0604020202020204" pitchFamily="34" charset="0"/>
              </a:rPr>
              <a:t>PICTURES</a:t>
            </a:r>
            <a:endParaRPr lang="en-GB" sz="1600" b="1" noProof="1">
              <a:solidFill>
                <a:schemeClr val="tx2"/>
              </a:solidFill>
              <a:latin typeface="Arial" panose="020B0604020202020204" pitchFamily="34" charset="0"/>
              <a:cs typeface="Arial" panose="020B0604020202020204" pitchFamily="34" charset="0"/>
            </a:endParaRP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On slides with pictureplaceholder, click on the icon and choose </a:t>
            </a:r>
            <a:r>
              <a:rPr lang="en-GB" altLang="da-DK" sz="900" b="1" noProof="1">
                <a:solidFill>
                  <a:schemeClr val="tx1"/>
                </a:solidFill>
                <a:latin typeface="Arial" panose="020B0604020202020204" pitchFamily="34" charset="0"/>
                <a:cs typeface="Arial" panose="020B0604020202020204" pitchFamily="34" charset="0"/>
              </a:rPr>
              <a:t>Insert</a:t>
            </a:r>
          </a:p>
          <a:p>
            <a:pPr eaLnBrk="1" hangingPunct="1">
              <a:spcBef>
                <a:spcPts val="1200"/>
              </a:spcBef>
              <a:spcAft>
                <a:spcPts val="600"/>
              </a:spcAft>
              <a:defRPr/>
            </a:pPr>
            <a:r>
              <a:rPr lang="en-GB" sz="900" b="1" noProof="1">
                <a:solidFill>
                  <a:schemeClr val="tx2"/>
                </a:solidFill>
                <a:latin typeface="Arial" panose="020B0604020202020204" pitchFamily="34" charset="0"/>
                <a:cs typeface="Arial" panose="020B0604020202020204" pitchFamily="34" charset="0"/>
              </a:rPr>
              <a:t>Crop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to change size or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focus of the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If you want to scale the picture,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hold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-key down while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dragging the corners of the picture</a:t>
            </a:r>
            <a:br>
              <a:rPr lang="en-GB" altLang="da-DK" sz="900" b="0" noProof="1">
                <a:solidFill>
                  <a:schemeClr val="tx1"/>
                </a:solidFill>
                <a:latin typeface="Arial" panose="020B0604020202020204" pitchFamily="34" charset="0"/>
                <a:cs typeface="Arial" panose="020B0604020202020204" pitchFamily="34" charset="0"/>
              </a:rPr>
            </a:br>
            <a:endParaRPr lang="en-GB"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HINT: </a:t>
            </a:r>
            <a:r>
              <a:rPr lang="en-GB" altLang="da-DK" sz="900" b="0" noProof="1">
                <a:solidFill>
                  <a:schemeClr val="tx1"/>
                </a:solidFill>
                <a:latin typeface="Arial" panose="020B0604020202020204" pitchFamily="34" charset="0"/>
                <a:cs typeface="Arial" panose="020B0604020202020204" pitchFamily="34" charset="0"/>
              </a:rPr>
              <a:t>If you delete the picture and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insert a new one, the picture may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lie in front of the text or graphic.</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If this happens, select the picture,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right-click and choose </a:t>
            </a:r>
            <a:r>
              <a:rPr lang="en-GB" altLang="da-DK" sz="900" b="1" noProof="1">
                <a:solidFill>
                  <a:schemeClr val="tx1"/>
                </a:solidFill>
                <a:latin typeface="Arial" panose="020B0604020202020204" pitchFamily="34" charset="0"/>
                <a:cs typeface="Arial" panose="020B0604020202020204" pitchFamily="34" charset="0"/>
              </a:rPr>
              <a:t>Send to Back</a:t>
            </a:r>
          </a:p>
        </p:txBody>
      </p:sp>
      <p:sp>
        <p:nvSpPr>
          <p:cNvPr id="25" name="Text Box 4"/>
          <p:cNvSpPr txBox="1">
            <a:spLocks noChangeArrowheads="1"/>
          </p:cNvSpPr>
          <p:nvPr userDrawn="1"/>
        </p:nvSpPr>
        <p:spPr bwMode="auto">
          <a:xfrm>
            <a:off x="8208566" y="1806575"/>
            <a:ext cx="2358243"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solidFill>
                  <a:schemeClr val="tx2"/>
                </a:solidFill>
                <a:latin typeface="Arial" panose="020B0604020202020204" pitchFamily="34" charset="0"/>
                <a:cs typeface="Arial" panose="020B0604020202020204" pitchFamily="34" charset="0"/>
              </a:rPr>
              <a:t>HEADER &amp; FOOTER</a:t>
            </a:r>
            <a:endParaRPr lang="en-GB" altLang="da-DK" sz="1600" b="0" noProof="1">
              <a:solidFill>
                <a:schemeClr val="tx2"/>
              </a:solidFill>
              <a:latin typeface="Arial" panose="020B0604020202020204" pitchFamily="34" charset="0"/>
              <a:cs typeface="Arial" panose="020B0604020202020204" pitchFamily="34" charset="0"/>
            </a:endParaRP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Do this at the very end to apply the changes on all slides</a:t>
            </a: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Click on </a:t>
            </a:r>
            <a:r>
              <a:rPr lang="en-GB" altLang="da-DK" sz="900" b="1" noProof="1">
                <a:solidFill>
                  <a:schemeClr val="tx1"/>
                </a:solidFill>
                <a:latin typeface="Arial" panose="020B0604020202020204" pitchFamily="34" charset="0"/>
                <a:cs typeface="Arial" panose="020B0604020202020204" pitchFamily="34" charset="0"/>
              </a:rPr>
              <a:t>Header and Footer </a:t>
            </a:r>
            <a:r>
              <a:rPr lang="en-GB" altLang="da-DK" sz="900" b="0" noProof="1">
                <a:solidFill>
                  <a:schemeClr val="tx1"/>
                </a:solidFill>
                <a:latin typeface="Arial" panose="020B0604020202020204" pitchFamily="34" charset="0"/>
                <a:cs typeface="Arial" panose="020B0604020202020204" pitchFamily="34" charset="0"/>
              </a:rPr>
              <a:t>in the </a:t>
            </a:r>
            <a:r>
              <a:rPr lang="en-GB" altLang="da-DK" sz="900" b="1" noProof="1">
                <a:solidFill>
                  <a:schemeClr val="tx1"/>
                </a:solidFill>
                <a:latin typeface="Arial" panose="020B0604020202020204" pitchFamily="34" charset="0"/>
                <a:cs typeface="Arial" panose="020B0604020202020204" pitchFamily="34" charset="0"/>
              </a:rPr>
              <a:t>Insert</a:t>
            </a:r>
            <a:r>
              <a:rPr lang="en-GB" altLang="da-DK" sz="900" b="0" noProof="1">
                <a:solidFill>
                  <a:schemeClr val="tx1"/>
                </a:solidFill>
                <a:latin typeface="Arial" panose="020B0604020202020204" pitchFamily="34" charset="0"/>
                <a:cs typeface="Arial" panose="020B0604020202020204" pitchFamily="34" charset="0"/>
              </a:rPr>
              <a:t> tab (write the desired text)</a:t>
            </a: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or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if only used on one slide</a:t>
            </a:r>
            <a:br>
              <a:rPr lang="en-GB" altLang="da-DK" sz="900" b="0" noProof="1">
                <a:solidFill>
                  <a:schemeClr val="tx1"/>
                </a:solidFill>
                <a:latin typeface="Arial" panose="020B0604020202020204" pitchFamily="34" charset="0"/>
                <a:cs typeface="Arial" panose="020B0604020202020204" pitchFamily="34" charset="0"/>
              </a:rPr>
            </a:br>
            <a:endParaRPr lang="en-GB"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sz="1600" dirty="0">
                <a:solidFill>
                  <a:schemeClr val="tx2"/>
                </a:solidFill>
                <a:latin typeface="Arial" panose="020B0604020202020204" pitchFamily="34" charset="0"/>
                <a:cs typeface="Arial" panose="020B0604020202020204" pitchFamily="34" charset="0"/>
              </a:rPr>
              <a:t>GRIDLINES</a:t>
            </a: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 tab and set tick mark next to </a:t>
            </a:r>
            <a:r>
              <a:rPr lang="en-GB" altLang="da-DK" sz="900" b="1" noProof="1">
                <a:solidFill>
                  <a:schemeClr val="tx1"/>
                </a:solidFill>
                <a:latin typeface="Arial" panose="020B0604020202020204" pitchFamily="34" charset="0"/>
                <a:cs typeface="Arial" panose="020B0604020202020204" pitchFamily="34" charset="0"/>
              </a:rPr>
              <a:t>Guides</a:t>
            </a:r>
            <a:endParaRPr lang="en-GB"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HINT: Alt + F9 </a:t>
            </a:r>
            <a:r>
              <a:rPr lang="en-GB" altLang="da-DK" sz="900" b="0" noProof="1">
                <a:solidFill>
                  <a:schemeClr val="tx1"/>
                </a:solidFill>
                <a:latin typeface="Arial" panose="020B0604020202020204" pitchFamily="34" charset="0"/>
                <a:cs typeface="Arial" panose="020B0604020202020204" pitchFamily="34" charset="0"/>
              </a:rPr>
              <a:t>for quick view of guides</a:t>
            </a:r>
          </a:p>
        </p:txBody>
      </p:sp>
      <p:pic>
        <p:nvPicPr>
          <p:cNvPr id="3" name="Picture 2">
            <a:extLst>
              <a:ext uri="{FF2B5EF4-FFF2-40B4-BE49-F238E27FC236}">
                <a16:creationId xmlns:a16="http://schemas.microsoft.com/office/drawing/2014/main" id="{4C8C8420-1956-4D8D-85A2-8D596BA13AB4}"/>
              </a:ext>
            </a:extLst>
          </p:cNvPr>
          <p:cNvPicPr>
            <a:picLocks noChangeAspect="1"/>
          </p:cNvPicPr>
          <p:nvPr userDrawn="1"/>
        </p:nvPicPr>
        <p:blipFill>
          <a:blip r:embed="rId2"/>
          <a:stretch>
            <a:fillRect/>
          </a:stretch>
        </p:blipFill>
        <p:spPr>
          <a:xfrm>
            <a:off x="3034273" y="3444894"/>
            <a:ext cx="257143" cy="285714"/>
          </a:xfrm>
          <a:prstGeom prst="rect">
            <a:avLst/>
          </a:prstGeom>
        </p:spPr>
      </p:pic>
      <p:pic>
        <p:nvPicPr>
          <p:cNvPr id="30" name="Picture 29">
            <a:extLst>
              <a:ext uri="{FF2B5EF4-FFF2-40B4-BE49-F238E27FC236}">
                <a16:creationId xmlns:a16="http://schemas.microsoft.com/office/drawing/2014/main" id="{6F02021C-F6D2-4E6A-8629-C6315B3791E9}"/>
              </a:ext>
            </a:extLst>
          </p:cNvPr>
          <p:cNvPicPr>
            <a:picLocks noChangeAspect="1"/>
          </p:cNvPicPr>
          <p:nvPr userDrawn="1"/>
        </p:nvPicPr>
        <p:blipFill>
          <a:blip r:embed="rId3"/>
          <a:stretch>
            <a:fillRect/>
          </a:stretch>
        </p:blipFill>
        <p:spPr>
          <a:xfrm>
            <a:off x="2991983" y="2789820"/>
            <a:ext cx="457143" cy="257143"/>
          </a:xfrm>
          <a:prstGeom prst="rect">
            <a:avLst/>
          </a:prstGeom>
        </p:spPr>
      </p:pic>
      <p:pic>
        <p:nvPicPr>
          <p:cNvPr id="32" name="Picture 31">
            <a:extLst>
              <a:ext uri="{FF2B5EF4-FFF2-40B4-BE49-F238E27FC236}">
                <a16:creationId xmlns:a16="http://schemas.microsoft.com/office/drawing/2014/main" id="{CF428D6C-AC8F-46DD-96BA-C0A5E4DDB306}"/>
              </a:ext>
            </a:extLst>
          </p:cNvPr>
          <p:cNvPicPr>
            <a:picLocks noChangeAspect="1"/>
          </p:cNvPicPr>
          <p:nvPr userDrawn="1"/>
        </p:nvPicPr>
        <p:blipFill>
          <a:blip r:embed="rId4"/>
          <a:stretch>
            <a:fillRect/>
          </a:stretch>
        </p:blipFill>
        <p:spPr>
          <a:xfrm>
            <a:off x="2998404" y="5077014"/>
            <a:ext cx="475428" cy="176762"/>
          </a:xfrm>
          <a:prstGeom prst="rect">
            <a:avLst/>
          </a:prstGeom>
        </p:spPr>
      </p:pic>
      <p:pic>
        <p:nvPicPr>
          <p:cNvPr id="34" name="Picture 33">
            <a:extLst>
              <a:ext uri="{FF2B5EF4-FFF2-40B4-BE49-F238E27FC236}">
                <a16:creationId xmlns:a16="http://schemas.microsoft.com/office/drawing/2014/main" id="{8930DBB6-AA18-4CCC-8A74-1A211F07B459}"/>
              </a:ext>
            </a:extLst>
          </p:cNvPr>
          <p:cNvPicPr>
            <a:picLocks noChangeAspect="1"/>
          </p:cNvPicPr>
          <p:nvPr userDrawn="1"/>
        </p:nvPicPr>
        <p:blipFill rotWithShape="1">
          <a:blip r:embed="rId5"/>
          <a:srcRect l="3901" t="45142" r="62601" b="9046"/>
          <a:stretch/>
        </p:blipFill>
        <p:spPr>
          <a:xfrm>
            <a:off x="6763652" y="3022889"/>
            <a:ext cx="341204" cy="321707"/>
          </a:xfrm>
          <a:prstGeom prst="rect">
            <a:avLst/>
          </a:prstGeom>
        </p:spPr>
      </p:pic>
      <p:pic>
        <p:nvPicPr>
          <p:cNvPr id="18" name="Picture 16">
            <a:extLst>
              <a:ext uri="{FF2B5EF4-FFF2-40B4-BE49-F238E27FC236}">
                <a16:creationId xmlns:a16="http://schemas.microsoft.com/office/drawing/2014/main" id="{CB77F55A-FFA2-402F-B40F-8F779E0D8892}"/>
              </a:ext>
            </a:extLst>
          </p:cNvPr>
          <p:cNvPicPr>
            <a:picLocks noChangeAspect="1"/>
          </p:cNvPicPr>
          <p:nvPr userDrawn="1"/>
        </p:nvPicPr>
        <p:blipFill>
          <a:blip r:embed="rId6"/>
          <a:stretch>
            <a:fillRect/>
          </a:stretch>
        </p:blipFill>
        <p:spPr>
          <a:xfrm>
            <a:off x="2998405" y="4393369"/>
            <a:ext cx="328881" cy="505501"/>
          </a:xfrm>
          <a:prstGeom prst="rect">
            <a:avLst/>
          </a:prstGeom>
        </p:spPr>
      </p:pic>
      <p:pic>
        <p:nvPicPr>
          <p:cNvPr id="20" name="Picture 20">
            <a:extLst>
              <a:ext uri="{FF2B5EF4-FFF2-40B4-BE49-F238E27FC236}">
                <a16:creationId xmlns:a16="http://schemas.microsoft.com/office/drawing/2014/main" id="{74EBBED2-6C3D-4EF3-81AF-CC99C81AD463}"/>
              </a:ext>
            </a:extLst>
          </p:cNvPr>
          <p:cNvPicPr>
            <a:picLocks noChangeAspect="1"/>
          </p:cNvPicPr>
          <p:nvPr userDrawn="1"/>
        </p:nvPicPr>
        <p:blipFill>
          <a:blip r:embed="rId7"/>
          <a:stretch>
            <a:fillRect/>
          </a:stretch>
        </p:blipFill>
        <p:spPr>
          <a:xfrm>
            <a:off x="6836066" y="2041703"/>
            <a:ext cx="538465" cy="172841"/>
          </a:xfrm>
          <a:prstGeom prst="rect">
            <a:avLst/>
          </a:prstGeom>
        </p:spPr>
      </p:pic>
      <p:pic>
        <p:nvPicPr>
          <p:cNvPr id="23" name="Picture 19">
            <a:extLst>
              <a:ext uri="{FF2B5EF4-FFF2-40B4-BE49-F238E27FC236}">
                <a16:creationId xmlns:a16="http://schemas.microsoft.com/office/drawing/2014/main" id="{1F335833-63D9-4A9D-A1D1-07499FE23053}"/>
              </a:ext>
            </a:extLst>
          </p:cNvPr>
          <p:cNvPicPr>
            <a:picLocks noChangeAspect="1"/>
          </p:cNvPicPr>
          <p:nvPr userDrawn="1"/>
        </p:nvPicPr>
        <p:blipFill>
          <a:blip r:embed="rId8"/>
          <a:stretch>
            <a:fillRect/>
          </a:stretch>
        </p:blipFill>
        <p:spPr>
          <a:xfrm>
            <a:off x="6839796" y="3829283"/>
            <a:ext cx="313788" cy="543900"/>
          </a:xfrm>
          <a:prstGeom prst="rect">
            <a:avLst/>
          </a:prstGeom>
        </p:spPr>
      </p:pic>
    </p:spTree>
    <p:extLst>
      <p:ext uri="{BB962C8B-B14F-4D97-AF65-F5344CB8AC3E}">
        <p14:creationId xmlns:p14="http://schemas.microsoft.com/office/powerpoint/2010/main" val="1482897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2"/>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dirty="0">
                <a:solidFill>
                  <a:schemeClr val="bg1"/>
                </a:solidFill>
              </a:rPr>
              <a:t>If you see any </a:t>
            </a:r>
            <a:r>
              <a:rPr lang="en-GB" sz="4400" b="1" i="1" noProof="0" dirty="0">
                <a:solidFill>
                  <a:schemeClr val="bg1"/>
                </a:solidFill>
              </a:rPr>
              <a:t>layouts after this </a:t>
            </a:r>
            <a:r>
              <a:rPr lang="en-GB" sz="4400" b="0" i="0" noProof="0" dirty="0">
                <a:solidFill>
                  <a:schemeClr val="bg1"/>
                </a:solidFill>
              </a:rPr>
              <a:t>one</a:t>
            </a:r>
            <a:r>
              <a:rPr lang="en-GB" sz="4400" b="1" i="1" noProof="0" dirty="0">
                <a:solidFill>
                  <a:schemeClr val="bg1"/>
                </a:solidFill>
              </a:rPr>
              <a:t>,</a:t>
            </a:r>
            <a:br>
              <a:rPr lang="en-GB" sz="4400" b="0" i="0" noProof="0" dirty="0">
                <a:solidFill>
                  <a:schemeClr val="bg1"/>
                </a:solidFill>
              </a:rPr>
            </a:br>
            <a:r>
              <a:rPr lang="en-GB" sz="4400" b="0" noProof="0" dirty="0">
                <a:solidFill>
                  <a:schemeClr val="bg1"/>
                </a:solidFill>
              </a:rPr>
              <a:t>do not use them. These layouts </a:t>
            </a:r>
            <a:r>
              <a:rPr lang="en-GB" sz="4400" b="1" i="1" u="none" noProof="0" dirty="0">
                <a:solidFill>
                  <a:schemeClr val="bg1"/>
                </a:solidFill>
              </a:rPr>
              <a:t>are not </a:t>
            </a:r>
            <a:r>
              <a:rPr lang="en-GB" sz="4400" b="0" noProof="0" dirty="0">
                <a:solidFill>
                  <a:schemeClr val="bg1"/>
                </a:solidFill>
              </a:rPr>
              <a:t>part of our corporate template.</a:t>
            </a:r>
            <a:br>
              <a:rPr lang="en-GB" sz="2800" b="0" noProof="0" dirty="0">
                <a:solidFill>
                  <a:schemeClr val="bg1"/>
                </a:solidFill>
              </a:rPr>
            </a:br>
            <a:br>
              <a:rPr lang="en-GB" sz="2800" b="0" noProof="0" dirty="0">
                <a:solidFill>
                  <a:schemeClr val="bg1"/>
                </a:solidFill>
              </a:rPr>
            </a:br>
            <a:endParaRPr lang="en-GB"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30213" y="2588374"/>
            <a:ext cx="10152346" cy="2215991"/>
          </a:xfrm>
          <a:prstGeom prst="rect">
            <a:avLst/>
          </a:prstGeom>
        </p:spPr>
        <p:txBody>
          <a:bodyPr wrap="square">
            <a:spAutoFit/>
          </a:bodyPr>
          <a:lstStyle/>
          <a:p>
            <a:pPr algn="ctr"/>
            <a:r>
              <a:rPr lang="en-GB" sz="13800" b="1" i="1" noProof="0" dirty="0">
                <a:solidFill>
                  <a:schemeClr val="bg1"/>
                </a:solidFill>
              </a:rPr>
              <a:t>Do not use </a:t>
            </a:r>
            <a:endParaRPr lang="en-GB" sz="2400" b="1" i="1"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Also notice: Layouts after this might contain potential confidential information.</a:t>
            </a:r>
            <a:br>
              <a:rPr lang="en-GB" sz="1800" b="0" noProof="0" dirty="0">
                <a:solidFill>
                  <a:schemeClr val="bg1"/>
                </a:solidFill>
              </a:rPr>
            </a:br>
            <a:endParaRPr lang="en-GB" sz="1800" b="0" noProof="0" dirty="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a:xfrm>
            <a:off x="0" y="6912000"/>
            <a:ext cx="0" cy="0"/>
          </a:xfrm>
        </p:spPr>
        <p:txBody>
          <a:bodyPr/>
          <a:lstStyle>
            <a:lvl1pPr>
              <a:defRPr>
                <a:noFill/>
              </a:defRPr>
            </a:lvl1pPr>
          </a:lstStyle>
          <a:p>
            <a:endParaRPr lang="en-GB" dirty="0"/>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a:xfrm>
            <a:off x="0" y="6912000"/>
            <a:ext cx="0" cy="0"/>
          </a:xfrm>
          <a:prstGeom prst="rect">
            <a:avLst/>
          </a:prstGeom>
        </p:spPr>
        <p:txBody>
          <a:bodyPr/>
          <a:lstStyle>
            <a:lvl1pPr>
              <a:defRPr>
                <a:noFill/>
              </a:defRPr>
            </a:lvl1pPr>
          </a:lstStyle>
          <a:p>
            <a:r>
              <a:rPr lang="en-GB" dirty="0"/>
              <a:t>C O N F I D E N T I A L</a:t>
            </a:r>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2639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0" name="Freihandform: Form 9">
            <a:extLst>
              <a:ext uri="{FF2B5EF4-FFF2-40B4-BE49-F238E27FC236}">
                <a16:creationId xmlns:a16="http://schemas.microsoft.com/office/drawing/2014/main" id="{8045BA5A-7C42-431D-8766-EFFE5A10C57D}"/>
              </a:ext>
            </a:extLst>
          </p:cNvPr>
          <p:cNvSpPr/>
          <p:nvPr userDrawn="1"/>
        </p:nvSpPr>
        <p:spPr>
          <a:xfrm rot="10800000" flipV="1">
            <a:off x="-9808" y="0"/>
            <a:ext cx="3168076" cy="6861937"/>
          </a:xfrm>
          <a:custGeom>
            <a:avLst/>
            <a:gdLst>
              <a:gd name="connsiteX0" fmla="*/ 3163564 w 3168076"/>
              <a:gd name="connsiteY0" fmla="*/ 0 h 6890173"/>
              <a:gd name="connsiteX1" fmla="*/ 2539929 w 3168076"/>
              <a:gd name="connsiteY1" fmla="*/ 0 h 6890173"/>
              <a:gd name="connsiteX2" fmla="*/ 0 w 3168076"/>
              <a:gd name="connsiteY2" fmla="*/ 6890173 h 6890173"/>
              <a:gd name="connsiteX3" fmla="*/ 3168076 w 3168076"/>
              <a:gd name="connsiteY3" fmla="*/ 6890173 h 6890173"/>
            </a:gdLst>
            <a:ahLst/>
            <a:cxnLst>
              <a:cxn ang="0">
                <a:pos x="connsiteX0" y="connsiteY0"/>
              </a:cxn>
              <a:cxn ang="0">
                <a:pos x="connsiteX1" y="connsiteY1"/>
              </a:cxn>
              <a:cxn ang="0">
                <a:pos x="connsiteX2" y="connsiteY2"/>
              </a:cxn>
              <a:cxn ang="0">
                <a:pos x="connsiteX3" y="connsiteY3"/>
              </a:cxn>
            </a:cxnLst>
            <a:rect l="l" t="t" r="r" b="b"/>
            <a:pathLst>
              <a:path w="3168076" h="6890173">
                <a:moveTo>
                  <a:pt x="3163564" y="0"/>
                </a:moveTo>
                <a:lnTo>
                  <a:pt x="2539929" y="0"/>
                </a:lnTo>
                <a:lnTo>
                  <a:pt x="0" y="6890173"/>
                </a:lnTo>
                <a:lnTo>
                  <a:pt x="3168076" y="6890173"/>
                </a:lnTo>
                <a:close/>
              </a:path>
            </a:pathLst>
          </a:custGeom>
          <a:solidFill>
            <a:srgbClr val="33B6B1">
              <a:alpha val="50000"/>
            </a:srgbClr>
          </a:solidFill>
          <a:ln w="9525" cap="flat">
            <a:noFill/>
            <a:prstDash val="solid"/>
            <a:miter/>
          </a:ln>
        </p:spPr>
        <p:txBody>
          <a:bodyPr wrap="square" rtlCol="0" anchor="ctr">
            <a:noAutofit/>
          </a:bodyPr>
          <a:lstStyle/>
          <a:p>
            <a:endParaRPr lang="en-GB" dirty="0"/>
          </a:p>
        </p:txBody>
      </p:sp>
      <p:sp>
        <p:nvSpPr>
          <p:cNvPr id="2" name="Titel 1">
            <a:extLst>
              <a:ext uri="{FF2B5EF4-FFF2-40B4-BE49-F238E27FC236}">
                <a16:creationId xmlns:a16="http://schemas.microsoft.com/office/drawing/2014/main" id="{DA5AFF27-3E8E-4DE6-A235-8CE80ABC5187}"/>
              </a:ext>
            </a:extLst>
          </p:cNvPr>
          <p:cNvSpPr>
            <a:spLocks noGrp="1"/>
          </p:cNvSpPr>
          <p:nvPr>
            <p:ph type="title" hasCustomPrompt="1"/>
          </p:nvPr>
        </p:nvSpPr>
        <p:spPr>
          <a:xfrm>
            <a:off x="3108325" y="586800"/>
            <a:ext cx="8424863" cy="504000"/>
          </a:xfrm>
        </p:spPr>
        <p:txBody>
          <a:bodyPr/>
          <a:lstStyle>
            <a:lvl1pPr>
              <a:defRPr/>
            </a:lvl1pPr>
          </a:lstStyle>
          <a:p>
            <a:r>
              <a:rPr lang="en-GB" dirty="0"/>
              <a:t>Title for Agenda</a:t>
            </a:r>
          </a:p>
        </p:txBody>
      </p:sp>
      <p:sp>
        <p:nvSpPr>
          <p:cNvPr id="8" name="Freeform: Shape 17">
            <a:extLst>
              <a:ext uri="{FF2B5EF4-FFF2-40B4-BE49-F238E27FC236}">
                <a16:creationId xmlns:a16="http://schemas.microsoft.com/office/drawing/2014/main" id="{99FF801A-28D1-4415-92C0-FFE22456371F}"/>
              </a:ext>
            </a:extLst>
          </p:cNvPr>
          <p:cNvSpPr/>
          <p:nvPr userDrawn="1"/>
        </p:nvSpPr>
        <p:spPr>
          <a:xfrm flipH="1" flipV="1">
            <a:off x="13976" y="-28236"/>
            <a:ext cx="1924164" cy="5232399"/>
          </a:xfrm>
          <a:custGeom>
            <a:avLst/>
            <a:gdLst>
              <a:gd name="connsiteX0" fmla="*/ 13170 w 1000896"/>
              <a:gd name="connsiteY0" fmla="*/ 1310824 h 1316969"/>
              <a:gd name="connsiteX1" fmla="*/ 1003531 w 1000896"/>
              <a:gd name="connsiteY1" fmla="*/ 1310824 h 1316969"/>
              <a:gd name="connsiteX2" fmla="*/ 1001775 w 1000896"/>
              <a:gd name="connsiteY2" fmla="*/ 13170 h 1316969"/>
              <a:gd name="connsiteX3" fmla="*/ 13170 w 1000896"/>
              <a:gd name="connsiteY3" fmla="*/ 1310824 h 1316969"/>
            </a:gdLst>
            <a:ahLst/>
            <a:cxnLst>
              <a:cxn ang="0">
                <a:pos x="connsiteX0" y="connsiteY0"/>
              </a:cxn>
              <a:cxn ang="0">
                <a:pos x="connsiteX1" y="connsiteY1"/>
              </a:cxn>
              <a:cxn ang="0">
                <a:pos x="connsiteX2" y="connsiteY2"/>
              </a:cxn>
              <a:cxn ang="0">
                <a:pos x="connsiteX3" y="connsiteY3"/>
              </a:cxn>
            </a:cxnLst>
            <a:rect l="l" t="t" r="r" b="b"/>
            <a:pathLst>
              <a:path w="1000896" h="1316969">
                <a:moveTo>
                  <a:pt x="13170" y="1310824"/>
                </a:moveTo>
                <a:lnTo>
                  <a:pt x="1003531" y="1310824"/>
                </a:lnTo>
                <a:lnTo>
                  <a:pt x="1001775" y="13170"/>
                </a:lnTo>
                <a:lnTo>
                  <a:pt x="13170" y="1310824"/>
                </a:lnTo>
                <a:close/>
              </a:path>
            </a:pathLst>
          </a:custGeom>
          <a:solidFill>
            <a:srgbClr val="33B6B1">
              <a:alpha val="50000"/>
            </a:srgbClr>
          </a:solidFill>
          <a:ln w="9525" cap="flat">
            <a:noFill/>
            <a:prstDash val="solid"/>
            <a:miter/>
          </a:ln>
        </p:spPr>
        <p:txBody>
          <a:bodyPr rtlCol="0" anchor="ctr"/>
          <a:lstStyle/>
          <a:p>
            <a:endParaRPr lang="en-GB" dirty="0"/>
          </a:p>
        </p:txBody>
      </p:sp>
      <p:sp>
        <p:nvSpPr>
          <p:cNvPr id="5" name="Slide Number Placeholder 4">
            <a:extLst>
              <a:ext uri="{FF2B5EF4-FFF2-40B4-BE49-F238E27FC236}">
                <a16:creationId xmlns:a16="http://schemas.microsoft.com/office/drawing/2014/main" id="{294E6822-8841-4872-AB1B-0A1687F48E08}"/>
              </a:ext>
            </a:extLst>
          </p:cNvPr>
          <p:cNvSpPr>
            <a:spLocks noGrp="1"/>
          </p:cNvSpPr>
          <p:nvPr>
            <p:ph type="sldNum" sz="quarter" idx="13"/>
          </p:nvPr>
        </p:nvSpPr>
        <p:spPr/>
        <p:txBody>
          <a:bodyPr/>
          <a:lstStyle/>
          <a:p>
            <a:fld id="{05298CB1-4000-4C34-8BE7-DC1D93D92EBB}" type="slidenum">
              <a:rPr lang="en-GB" smtClean="0"/>
              <a:pPr/>
              <a:t>‹#›</a:t>
            </a:fld>
            <a:endParaRPr lang="en-GB" dirty="0"/>
          </a:p>
        </p:txBody>
      </p:sp>
      <p:sp>
        <p:nvSpPr>
          <p:cNvPr id="11" name="Date Placeholder 5" hidden="1">
            <a:extLst>
              <a:ext uri="{FF2B5EF4-FFF2-40B4-BE49-F238E27FC236}">
                <a16:creationId xmlns:a16="http://schemas.microsoft.com/office/drawing/2014/main" id="{77753E1B-428D-486B-AE14-AA6EFD062E8D}"/>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
        <p:nvSpPr>
          <p:cNvPr id="12" name="Text Placeholder 11">
            <a:extLst>
              <a:ext uri="{FF2B5EF4-FFF2-40B4-BE49-F238E27FC236}">
                <a16:creationId xmlns:a16="http://schemas.microsoft.com/office/drawing/2014/main" id="{997B9CD8-82E2-4190-8C3E-97BE4B21B90A}"/>
              </a:ext>
            </a:extLst>
          </p:cNvPr>
          <p:cNvSpPr>
            <a:spLocks noGrp="1"/>
          </p:cNvSpPr>
          <p:nvPr>
            <p:ph type="body" sz="quarter" idx="14" hasCustomPrompt="1"/>
          </p:nvPr>
        </p:nvSpPr>
        <p:spPr>
          <a:xfrm>
            <a:off x="3108325" y="1368425"/>
            <a:ext cx="8424863" cy="4760913"/>
          </a:xfrm>
        </p:spPr>
        <p:txBody>
          <a:bodyPr/>
          <a:lstStyle>
            <a:lvl1pPr marL="360000" indent="-360000">
              <a:spcBef>
                <a:spcPts val="1200"/>
              </a:spcBef>
              <a:spcAft>
                <a:spcPts val="600"/>
              </a:spcAft>
              <a:buClr>
                <a:schemeClr val="bg2"/>
              </a:buClr>
              <a:buFont typeface="+mj-lt"/>
              <a:buAutoNum type="arabicPeriod"/>
              <a:defRPr/>
            </a:lvl1pPr>
          </a:lstStyle>
          <a:p>
            <a:pPr lvl="0"/>
            <a:r>
              <a:rPr lang="en-GB" dirty="0"/>
              <a:t>Agenda text</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692127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5DF752-89DA-42E3-ACCE-61C8F68F4B8C}"/>
              </a:ext>
            </a:extLst>
          </p:cNvPr>
          <p:cNvSpPr>
            <a:spLocks noGrp="1"/>
          </p:cNvSpPr>
          <p:nvPr>
            <p:ph type="sldNum" sz="quarter" idx="11"/>
          </p:nvPr>
        </p:nvSpPr>
        <p:spPr/>
        <p:txBody>
          <a:bodyPr/>
          <a:lstStyle/>
          <a:p>
            <a:fld id="{05298CB1-4000-4C34-8BE7-DC1D93D92EBB}" type="slidenum">
              <a:rPr lang="en-GB" smtClean="0"/>
              <a:pPr/>
              <a:t>‹#›</a:t>
            </a:fld>
            <a:endParaRPr lang="en-GB" dirty="0"/>
          </a:p>
        </p:txBody>
      </p:sp>
      <p:sp>
        <p:nvSpPr>
          <p:cNvPr id="5" name="Content Placeholder 4">
            <a:extLst>
              <a:ext uri="{FF2B5EF4-FFF2-40B4-BE49-F238E27FC236}">
                <a16:creationId xmlns:a16="http://schemas.microsoft.com/office/drawing/2014/main" id="{88DFFE11-41C7-4C4A-86EF-7106B053C896}"/>
              </a:ext>
            </a:extLst>
          </p:cNvPr>
          <p:cNvSpPr>
            <a:spLocks noGrp="1"/>
          </p:cNvSpPr>
          <p:nvPr>
            <p:ph sz="quarter" idx="12" hasCustomPrompt="1"/>
          </p:nvPr>
        </p:nvSpPr>
        <p:spPr>
          <a:xfrm>
            <a:off x="658811" y="1368425"/>
            <a:ext cx="10875600" cy="4762375"/>
          </a:xfrm>
        </p:spPr>
        <p:txBody>
          <a:bodyPr/>
          <a:lstStyle>
            <a:lvl1pPr>
              <a:defRPr/>
            </a:lvl1pPr>
            <a:lvl2pPr>
              <a:defRPr/>
            </a:lvl2pPr>
            <a:lvl3pPr>
              <a:defRPr/>
            </a:lvl3pPr>
            <a:lvl4pPr>
              <a:defRPr/>
            </a:lvl4pPr>
            <a:lvl5pPr>
              <a:defRPr/>
            </a:lvl5pPr>
          </a:lstStyle>
          <a:p>
            <a:pPr lvl="0"/>
            <a:r>
              <a:rPr lang="en-GB" dirty="0"/>
              <a:t>Write Content here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Date Placeholder 5" hidden="1">
            <a:extLst>
              <a:ext uri="{FF2B5EF4-FFF2-40B4-BE49-F238E27FC236}">
                <a16:creationId xmlns:a16="http://schemas.microsoft.com/office/drawing/2014/main" id="{876E09CE-2B95-4A7E-B6BA-37DF17F71E36}"/>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
        <p:nvSpPr>
          <p:cNvPr id="3" name="Title 2">
            <a:extLst>
              <a:ext uri="{FF2B5EF4-FFF2-40B4-BE49-F238E27FC236}">
                <a16:creationId xmlns:a16="http://schemas.microsoft.com/office/drawing/2014/main" id="{E403B224-5C94-4FD3-83A3-E6EE65536E3E}"/>
              </a:ext>
            </a:extLst>
          </p:cNvPr>
          <p:cNvSpPr>
            <a:spLocks noGrp="1"/>
          </p:cNvSpPr>
          <p:nvPr>
            <p:ph type="title" hasCustomPrompt="1"/>
          </p:nvPr>
        </p:nvSpPr>
        <p:spPr/>
        <p:txBody>
          <a:bodyPr/>
          <a:lstStyle>
            <a:lvl1pPr>
              <a:defRPr/>
            </a:lvl1pPr>
          </a:lstStyle>
          <a:p>
            <a:r>
              <a:rPr lang="en-GB" dirty="0"/>
              <a:t>Write Title here</a:t>
            </a:r>
          </a:p>
        </p:txBody>
      </p:sp>
    </p:spTree>
    <p:extLst>
      <p:ext uri="{BB962C8B-B14F-4D97-AF65-F5344CB8AC3E}">
        <p14:creationId xmlns:p14="http://schemas.microsoft.com/office/powerpoint/2010/main" val="175631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s">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EC26D5-24E1-4C68-914D-62DB1A0CA836}"/>
              </a:ext>
            </a:extLst>
          </p:cNvPr>
          <p:cNvSpPr>
            <a:spLocks noGrp="1"/>
          </p:cNvSpPr>
          <p:nvPr>
            <p:ph type="title" hasCustomPrompt="1"/>
          </p:nvPr>
        </p:nvSpPr>
        <p:spPr/>
        <p:txBody>
          <a:bodyPr/>
          <a:lstStyle>
            <a:lvl1pPr>
              <a:defRPr/>
            </a:lvl1pPr>
          </a:lstStyle>
          <a:p>
            <a:r>
              <a:rPr lang="en-GB" dirty="0"/>
              <a:t>Write Title here</a:t>
            </a:r>
          </a:p>
        </p:txBody>
      </p:sp>
      <p:sp>
        <p:nvSpPr>
          <p:cNvPr id="5" name="Content Placeholder 2">
            <a:extLst>
              <a:ext uri="{FF2B5EF4-FFF2-40B4-BE49-F238E27FC236}">
                <a16:creationId xmlns:a16="http://schemas.microsoft.com/office/drawing/2014/main" id="{CE193800-F2BD-44EA-A6F4-527A7168E209}"/>
              </a:ext>
            </a:extLst>
          </p:cNvPr>
          <p:cNvSpPr>
            <a:spLocks noGrp="1"/>
          </p:cNvSpPr>
          <p:nvPr>
            <p:ph sz="quarter" idx="16" hasCustomPrompt="1"/>
          </p:nvPr>
        </p:nvSpPr>
        <p:spPr>
          <a:xfrm>
            <a:off x="658813" y="1368250"/>
            <a:ext cx="5220000" cy="4761088"/>
          </a:xfrm>
        </p:spPr>
        <p:txBody>
          <a:bodyPr/>
          <a:lstStyle>
            <a:lvl1pPr>
              <a:defRPr/>
            </a:lvl1pPr>
          </a:lstStyle>
          <a:p>
            <a:pPr lvl="0"/>
            <a:r>
              <a:rPr lang="en-GB" dirty="0"/>
              <a:t>Write Content here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
            <a:extLst>
              <a:ext uri="{FF2B5EF4-FFF2-40B4-BE49-F238E27FC236}">
                <a16:creationId xmlns:a16="http://schemas.microsoft.com/office/drawing/2014/main" id="{18838419-49B2-4ABC-99CE-572A121C535D}"/>
              </a:ext>
            </a:extLst>
          </p:cNvPr>
          <p:cNvSpPr>
            <a:spLocks noGrp="1"/>
          </p:cNvSpPr>
          <p:nvPr>
            <p:ph sz="quarter" idx="17" hasCustomPrompt="1"/>
          </p:nvPr>
        </p:nvSpPr>
        <p:spPr>
          <a:xfrm>
            <a:off x="6313188" y="1368425"/>
            <a:ext cx="5220000" cy="4761088"/>
          </a:xfrm>
        </p:spPr>
        <p:txBody>
          <a:bodyPr/>
          <a:lstStyle>
            <a:lvl1pPr>
              <a:defRPr/>
            </a:lvl1pPr>
          </a:lstStyle>
          <a:p>
            <a:pPr lvl="0"/>
            <a:r>
              <a:rPr lang="en-GB" dirty="0"/>
              <a:t>Write Content here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Slide Number Placeholder 5">
            <a:extLst>
              <a:ext uri="{FF2B5EF4-FFF2-40B4-BE49-F238E27FC236}">
                <a16:creationId xmlns:a16="http://schemas.microsoft.com/office/drawing/2014/main" id="{42BB81FF-B59A-4AC7-8292-00634A659637}"/>
              </a:ext>
            </a:extLst>
          </p:cNvPr>
          <p:cNvSpPr>
            <a:spLocks noGrp="1"/>
          </p:cNvSpPr>
          <p:nvPr>
            <p:ph type="sldNum" sz="quarter" idx="13"/>
          </p:nvPr>
        </p:nvSpPr>
        <p:spPr/>
        <p:txBody>
          <a:bodyPr/>
          <a:lstStyle/>
          <a:p>
            <a:fld id="{05298CB1-4000-4C34-8BE7-DC1D93D92EBB}" type="slidenum">
              <a:rPr lang="en-GB" smtClean="0"/>
              <a:pPr/>
              <a:t>‹#›</a:t>
            </a:fld>
            <a:endParaRPr lang="en-GB" dirty="0"/>
          </a:p>
        </p:txBody>
      </p:sp>
      <p:sp>
        <p:nvSpPr>
          <p:cNvPr id="7" name="Date Placeholder 5" hidden="1">
            <a:extLst>
              <a:ext uri="{FF2B5EF4-FFF2-40B4-BE49-F238E27FC236}">
                <a16:creationId xmlns:a16="http://schemas.microsoft.com/office/drawing/2014/main" id="{8C0763C9-09B4-4969-8E2B-6E88118D80AD}"/>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Tree>
    <p:extLst>
      <p:ext uri="{BB962C8B-B14F-4D97-AF65-F5344CB8AC3E}">
        <p14:creationId xmlns:p14="http://schemas.microsoft.com/office/powerpoint/2010/main" val="2246608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nd Conten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CADB99-EA29-4666-8C06-DCE57BB6D492}"/>
              </a:ext>
            </a:extLst>
          </p:cNvPr>
          <p:cNvSpPr/>
          <p:nvPr userDrawn="1"/>
        </p:nvSpPr>
        <p:spPr>
          <a:xfrm>
            <a:off x="5655076" y="6620293"/>
            <a:ext cx="1003176" cy="211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dirty="0" err="1"/>
          </a:p>
        </p:txBody>
      </p:sp>
      <p:sp>
        <p:nvSpPr>
          <p:cNvPr id="5" name="Bildplatzhalter 4">
            <a:extLst>
              <a:ext uri="{FF2B5EF4-FFF2-40B4-BE49-F238E27FC236}">
                <a16:creationId xmlns:a16="http://schemas.microsoft.com/office/drawing/2014/main" id="{2377D959-96A5-4A82-877B-63845C2E9798}"/>
              </a:ext>
            </a:extLst>
          </p:cNvPr>
          <p:cNvSpPr>
            <a:spLocks noGrp="1"/>
          </p:cNvSpPr>
          <p:nvPr>
            <p:ph type="pic" sz="quarter" idx="16"/>
          </p:nvPr>
        </p:nvSpPr>
        <p:spPr>
          <a:xfrm>
            <a:off x="1" y="0"/>
            <a:ext cx="5880100" cy="6858000"/>
          </a:xfrm>
          <a:solidFill>
            <a:schemeClr val="bg1">
              <a:lumMod val="85000"/>
            </a:schemeClr>
          </a:solidFill>
        </p:spPr>
        <p:txBody>
          <a:bodyPr tIns="684000" anchor="ctr" anchorCtr="0"/>
          <a:lstStyle>
            <a:lvl1pPr marL="0" indent="0" algn="ctr">
              <a:buFontTx/>
              <a:buNone/>
              <a:defRPr/>
            </a:lvl1pPr>
          </a:lstStyle>
          <a:p>
            <a:r>
              <a:rPr lang="en-US"/>
              <a:t>Click icon to add picture</a:t>
            </a:r>
            <a:endParaRPr lang="en-GB" dirty="0"/>
          </a:p>
        </p:txBody>
      </p:sp>
      <p:sp>
        <p:nvSpPr>
          <p:cNvPr id="2" name="Titel 1">
            <a:extLst>
              <a:ext uri="{FF2B5EF4-FFF2-40B4-BE49-F238E27FC236}">
                <a16:creationId xmlns:a16="http://schemas.microsoft.com/office/drawing/2014/main" id="{7BEC26D5-24E1-4C68-914D-62DB1A0CA836}"/>
              </a:ext>
            </a:extLst>
          </p:cNvPr>
          <p:cNvSpPr>
            <a:spLocks noGrp="1"/>
          </p:cNvSpPr>
          <p:nvPr>
            <p:ph type="title" hasCustomPrompt="1"/>
          </p:nvPr>
        </p:nvSpPr>
        <p:spPr>
          <a:xfrm>
            <a:off x="6311900" y="586800"/>
            <a:ext cx="5221287" cy="504000"/>
          </a:xfrm>
        </p:spPr>
        <p:txBody>
          <a:bodyPr/>
          <a:lstStyle>
            <a:lvl1pPr>
              <a:defRPr/>
            </a:lvl1pPr>
          </a:lstStyle>
          <a:p>
            <a:r>
              <a:rPr lang="en-GB" dirty="0"/>
              <a:t>Write Title here</a:t>
            </a:r>
          </a:p>
        </p:txBody>
      </p:sp>
      <p:sp>
        <p:nvSpPr>
          <p:cNvPr id="11" name="Content Placeholder 10">
            <a:extLst>
              <a:ext uri="{FF2B5EF4-FFF2-40B4-BE49-F238E27FC236}">
                <a16:creationId xmlns:a16="http://schemas.microsoft.com/office/drawing/2014/main" id="{94DEAB02-14D1-415E-A344-E1CE8871ADDA}"/>
              </a:ext>
            </a:extLst>
          </p:cNvPr>
          <p:cNvSpPr>
            <a:spLocks noGrp="1"/>
          </p:cNvSpPr>
          <p:nvPr>
            <p:ph sz="quarter" idx="15" hasCustomPrompt="1"/>
          </p:nvPr>
        </p:nvSpPr>
        <p:spPr>
          <a:xfrm>
            <a:off x="6311900" y="1368425"/>
            <a:ext cx="5221288" cy="4760913"/>
          </a:xfrm>
        </p:spPr>
        <p:txBody>
          <a:bodyPr/>
          <a:lstStyle>
            <a:lvl1pPr>
              <a:defRPr/>
            </a:lvl1pPr>
          </a:lstStyle>
          <a:p>
            <a:pPr lvl="0"/>
            <a:r>
              <a:rPr lang="en-GB" dirty="0"/>
              <a:t>Write Content here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Date Placeholder 5" hidden="1">
            <a:extLst>
              <a:ext uri="{FF2B5EF4-FFF2-40B4-BE49-F238E27FC236}">
                <a16:creationId xmlns:a16="http://schemas.microsoft.com/office/drawing/2014/main" id="{36A65069-E259-46FF-A0F0-3B9C8AC13ADC}"/>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
        <p:nvSpPr>
          <p:cNvPr id="7" name="Footer Placeholder 3" hidden="1">
            <a:extLst>
              <a:ext uri="{FF2B5EF4-FFF2-40B4-BE49-F238E27FC236}">
                <a16:creationId xmlns:a16="http://schemas.microsoft.com/office/drawing/2014/main" id="{953026DD-EBA2-41BD-9639-62551816D140}"/>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GB" dirty="0"/>
              <a:t>C O N F I D E N T I A L</a:t>
            </a:r>
          </a:p>
        </p:txBody>
      </p:sp>
      <p:sp>
        <p:nvSpPr>
          <p:cNvPr id="8" name="Slide Number Placeholder 5" hidden="1">
            <a:extLst>
              <a:ext uri="{FF2B5EF4-FFF2-40B4-BE49-F238E27FC236}">
                <a16:creationId xmlns:a16="http://schemas.microsoft.com/office/drawing/2014/main" id="{7C085690-5148-439B-A702-FA079195E95D}"/>
              </a:ext>
            </a:extLst>
          </p:cNvPr>
          <p:cNvSpPr>
            <a:spLocks noGrp="1"/>
          </p:cNvSpPr>
          <p:nvPr>
            <p:ph type="sldNum" sz="quarter" idx="13"/>
          </p:nvPr>
        </p:nvSpPr>
        <p:spPr>
          <a:xfrm>
            <a:off x="0" y="6858000"/>
            <a:ext cx="0" cy="0"/>
          </a:xfrm>
        </p:spPr>
        <p:txBody>
          <a:bodyPr/>
          <a:lstStyle>
            <a:lvl1pPr>
              <a:defRPr sz="100">
                <a:noFill/>
              </a:defRPr>
            </a:lvl1pPr>
          </a:lstStyle>
          <a:p>
            <a:fld id="{05298CB1-4000-4C34-8BE7-DC1D93D92EBB}" type="slidenum">
              <a:rPr lang="en-GB" smtClean="0"/>
              <a:pPr/>
              <a:t>‹#›</a:t>
            </a:fld>
            <a:endParaRPr lang="en-GB" dirty="0"/>
          </a:p>
        </p:txBody>
      </p:sp>
      <p:sp>
        <p:nvSpPr>
          <p:cNvPr id="12" name="Slide Number Placeholder 4">
            <a:extLst>
              <a:ext uri="{FF2B5EF4-FFF2-40B4-BE49-F238E27FC236}">
                <a16:creationId xmlns:a16="http://schemas.microsoft.com/office/drawing/2014/main" id="{2D16CAA4-1BBB-42FB-AEF8-6F1C2470764A}"/>
              </a:ext>
            </a:extLst>
          </p:cNvPr>
          <p:cNvSpPr txBox="1">
            <a:spLocks/>
          </p:cNvSpPr>
          <p:nvPr userDrawn="1"/>
        </p:nvSpPr>
        <p:spPr>
          <a:xfrm>
            <a:off x="164306" y="6386350"/>
            <a:ext cx="440528" cy="308315"/>
          </a:xfrm>
          <a:prstGeom prst="rect">
            <a:avLst/>
          </a:prstGeom>
        </p:spPr>
        <p:txBody>
          <a:bodyPr vert="horz" lIns="0" tIns="0" rIns="0" bIns="0" rtlCol="0" anchor="b"/>
          <a:lstStyle>
            <a:defPPr>
              <a:defRPr lang="de-DE"/>
            </a:defPPr>
            <a:lvl1pPr marL="0" algn="r" defTabSz="914400" rtl="0" eaLnBrk="1" latinLnBrk="0" hangingPunct="1">
              <a:defRPr sz="10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298CB1-4000-4C34-8BE7-DC1D93D92EBB}" type="slidenum">
              <a:rPr lang="en-GB" smtClean="0"/>
              <a:pPr/>
              <a:t>‹#›</a:t>
            </a:fld>
            <a:endParaRPr lang="en-GB" dirty="0"/>
          </a:p>
        </p:txBody>
      </p:sp>
      <p:cxnSp>
        <p:nvCxnSpPr>
          <p:cNvPr id="13" name="Straight Connector 12">
            <a:extLst>
              <a:ext uri="{FF2B5EF4-FFF2-40B4-BE49-F238E27FC236}">
                <a16:creationId xmlns:a16="http://schemas.microsoft.com/office/drawing/2014/main" id="{54EB9198-ACE7-40CB-B472-6A85DD488336}"/>
              </a:ext>
            </a:extLst>
          </p:cNvPr>
          <p:cNvCxnSpPr>
            <a:cxnSpLocks/>
          </p:cNvCxnSpPr>
          <p:nvPr userDrawn="1"/>
        </p:nvCxnSpPr>
        <p:spPr>
          <a:xfrm>
            <a:off x="657748" y="6526750"/>
            <a:ext cx="0" cy="14810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MSIPCMContentMarking" descr="{&quot;HashCode&quot;:1754430394,&quot;Placement&quot;:&quot;Footer&quot;,&quot;Top&quot;:523.380066,&quot;Left&quot;:432.189148,&quot;SlideWidth&quot;:960,&quot;SlideHeight&quot;:540}">
            <a:extLst>
              <a:ext uri="{FF2B5EF4-FFF2-40B4-BE49-F238E27FC236}">
                <a16:creationId xmlns:a16="http://schemas.microsoft.com/office/drawing/2014/main" id="{4B8833BD-D3AF-4C1B-A3C2-530BDBE8C253}"/>
              </a:ext>
            </a:extLst>
          </p:cNvPr>
          <p:cNvSpPr txBox="1"/>
          <p:nvPr userDrawn="1"/>
        </p:nvSpPr>
        <p:spPr>
          <a:xfrm>
            <a:off x="604834" y="6526750"/>
            <a:ext cx="1214396" cy="211073"/>
          </a:xfrm>
          <a:prstGeom prst="rect">
            <a:avLst/>
          </a:prstGeom>
          <a:noFill/>
        </p:spPr>
        <p:txBody>
          <a:bodyPr vert="horz" wrap="square" lIns="0" tIns="0" rIns="0" bIns="0" rtlCol="0" anchor="ctr" anchorCtr="1">
            <a:spAutoFit/>
          </a:bodyPr>
          <a:lstStyle/>
          <a:p>
            <a:pPr marL="0" indent="0" algn="ctr">
              <a:spcBef>
                <a:spcPts val="0"/>
              </a:spcBef>
              <a:spcAft>
                <a:spcPts val="0"/>
              </a:spcAft>
              <a:buClr>
                <a:schemeClr val="accent3"/>
              </a:buClr>
              <a:buFont typeface="Wingdings 3" panose="05040102010807070707" pitchFamily="18" charset="2"/>
              <a:buNone/>
            </a:pPr>
            <a:r>
              <a:rPr lang="da-DK" sz="700" dirty="0">
                <a:solidFill>
                  <a:srgbClr val="000000"/>
                </a:solidFill>
                <a:latin typeface="Calibri" panose="020F0502020204030204" pitchFamily="34" charset="0"/>
              </a:rPr>
              <a:t>CONFIDENTIAL - EXTERNAL</a:t>
            </a:r>
          </a:p>
        </p:txBody>
      </p:sp>
    </p:spTree>
    <p:extLst>
      <p:ext uri="{BB962C8B-B14F-4D97-AF65-F5344CB8AC3E}">
        <p14:creationId xmlns:p14="http://schemas.microsoft.com/office/powerpoint/2010/main" val="96318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icture">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EC26D5-24E1-4C68-914D-62DB1A0CA836}"/>
              </a:ext>
            </a:extLst>
          </p:cNvPr>
          <p:cNvSpPr>
            <a:spLocks noGrp="1"/>
          </p:cNvSpPr>
          <p:nvPr>
            <p:ph type="title" hasCustomPrompt="1"/>
          </p:nvPr>
        </p:nvSpPr>
        <p:spPr/>
        <p:txBody>
          <a:bodyPr/>
          <a:lstStyle>
            <a:lvl1pPr>
              <a:defRPr/>
            </a:lvl1pPr>
          </a:lstStyle>
          <a:p>
            <a:r>
              <a:rPr lang="en-GB" dirty="0"/>
              <a:t>Write Title here</a:t>
            </a:r>
          </a:p>
        </p:txBody>
      </p:sp>
      <p:sp>
        <p:nvSpPr>
          <p:cNvPr id="6" name="Slide Number Placeholder 5">
            <a:extLst>
              <a:ext uri="{FF2B5EF4-FFF2-40B4-BE49-F238E27FC236}">
                <a16:creationId xmlns:a16="http://schemas.microsoft.com/office/drawing/2014/main" id="{42BB81FF-B59A-4AC7-8292-00634A659637}"/>
              </a:ext>
            </a:extLst>
          </p:cNvPr>
          <p:cNvSpPr>
            <a:spLocks noGrp="1"/>
          </p:cNvSpPr>
          <p:nvPr>
            <p:ph type="sldNum" sz="quarter" idx="13"/>
          </p:nvPr>
        </p:nvSpPr>
        <p:spPr/>
        <p:txBody>
          <a:bodyPr/>
          <a:lstStyle/>
          <a:p>
            <a:fld id="{05298CB1-4000-4C34-8BE7-DC1D93D92EBB}" type="slidenum">
              <a:rPr lang="en-GB" smtClean="0"/>
              <a:pPr/>
              <a:t>‹#›</a:t>
            </a:fld>
            <a:endParaRPr lang="en-GB" dirty="0"/>
          </a:p>
        </p:txBody>
      </p:sp>
      <p:sp>
        <p:nvSpPr>
          <p:cNvPr id="9" name="Content Placeholder 8">
            <a:extLst>
              <a:ext uri="{FF2B5EF4-FFF2-40B4-BE49-F238E27FC236}">
                <a16:creationId xmlns:a16="http://schemas.microsoft.com/office/drawing/2014/main" id="{FA4754EA-665C-4D47-A85E-2E25BB4C710B}"/>
              </a:ext>
            </a:extLst>
          </p:cNvPr>
          <p:cNvSpPr>
            <a:spLocks noGrp="1"/>
          </p:cNvSpPr>
          <p:nvPr>
            <p:ph sz="quarter" idx="14" hasCustomPrompt="1"/>
          </p:nvPr>
        </p:nvSpPr>
        <p:spPr>
          <a:xfrm>
            <a:off x="658813" y="1368425"/>
            <a:ext cx="5221288" cy="4760913"/>
          </a:xfrm>
        </p:spPr>
        <p:txBody>
          <a:bodyPr/>
          <a:lstStyle>
            <a:lvl1pPr>
              <a:defRPr/>
            </a:lvl1pPr>
          </a:lstStyle>
          <a:p>
            <a:pPr lvl="0"/>
            <a:r>
              <a:rPr lang="en-GB" dirty="0"/>
              <a:t>Write Content here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Bildplatzhalter 4">
            <a:extLst>
              <a:ext uri="{FF2B5EF4-FFF2-40B4-BE49-F238E27FC236}">
                <a16:creationId xmlns:a16="http://schemas.microsoft.com/office/drawing/2014/main" id="{6BF804B3-9719-4A49-A53E-196FF103DBFB}"/>
              </a:ext>
            </a:extLst>
          </p:cNvPr>
          <p:cNvSpPr>
            <a:spLocks noGrp="1"/>
          </p:cNvSpPr>
          <p:nvPr>
            <p:ph type="pic" sz="quarter" idx="15"/>
          </p:nvPr>
        </p:nvSpPr>
        <p:spPr>
          <a:xfrm>
            <a:off x="6311900" y="1368425"/>
            <a:ext cx="5221288" cy="4760913"/>
          </a:xfrm>
          <a:solidFill>
            <a:schemeClr val="bg1">
              <a:lumMod val="85000"/>
            </a:schemeClr>
          </a:solidFill>
        </p:spPr>
        <p:txBody>
          <a:bodyPr tIns="720000" anchor="ctr" anchorCtr="0"/>
          <a:lstStyle>
            <a:lvl1pPr marL="0" indent="0" algn="ctr">
              <a:buNone/>
              <a:defRPr/>
            </a:lvl1pPr>
          </a:lstStyle>
          <a:p>
            <a:r>
              <a:rPr lang="en-US"/>
              <a:t>Click icon to add picture</a:t>
            </a:r>
            <a:endParaRPr lang="en-GB" dirty="0"/>
          </a:p>
        </p:txBody>
      </p:sp>
      <p:sp>
        <p:nvSpPr>
          <p:cNvPr id="7" name="Date Placeholder 5" hidden="1">
            <a:extLst>
              <a:ext uri="{FF2B5EF4-FFF2-40B4-BE49-F238E27FC236}">
                <a16:creationId xmlns:a16="http://schemas.microsoft.com/office/drawing/2014/main" id="{CBB65873-2CA4-44F3-8531-267A51AEA0A7}"/>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Tree>
    <p:extLst>
      <p:ext uri="{BB962C8B-B14F-4D97-AF65-F5344CB8AC3E}">
        <p14:creationId xmlns:p14="http://schemas.microsoft.com/office/powerpoint/2010/main" val="34989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Background">
    <p:spTree>
      <p:nvGrpSpPr>
        <p:cNvPr id="1" name=""/>
        <p:cNvGrpSpPr/>
        <p:nvPr/>
      </p:nvGrpSpPr>
      <p:grpSpPr>
        <a:xfrm>
          <a:off x="0" y="0"/>
          <a:ext cx="0" cy="0"/>
          <a:chOff x="0" y="0"/>
          <a:chExt cx="0" cy="0"/>
        </a:xfrm>
      </p:grpSpPr>
      <p:sp>
        <p:nvSpPr>
          <p:cNvPr id="10" name="Freeform: Shape 16">
            <a:extLst>
              <a:ext uri="{FF2B5EF4-FFF2-40B4-BE49-F238E27FC236}">
                <a16:creationId xmlns:a16="http://schemas.microsoft.com/office/drawing/2014/main" id="{1C3D7274-811B-4E78-B357-121DFDAF624E}"/>
              </a:ext>
            </a:extLst>
          </p:cNvPr>
          <p:cNvSpPr/>
          <p:nvPr userDrawn="1"/>
        </p:nvSpPr>
        <p:spPr>
          <a:xfrm flipH="1" flipV="1">
            <a:off x="0" y="-28236"/>
            <a:ext cx="1924162" cy="5232398"/>
          </a:xfrm>
          <a:custGeom>
            <a:avLst/>
            <a:gdLst>
              <a:gd name="connsiteX0" fmla="*/ 13170 w 1000896"/>
              <a:gd name="connsiteY0" fmla="*/ 1310824 h 1316969"/>
              <a:gd name="connsiteX1" fmla="*/ 1003531 w 1000896"/>
              <a:gd name="connsiteY1" fmla="*/ 1310824 h 1316969"/>
              <a:gd name="connsiteX2" fmla="*/ 1001775 w 1000896"/>
              <a:gd name="connsiteY2" fmla="*/ 13170 h 1316969"/>
              <a:gd name="connsiteX3" fmla="*/ 13170 w 1000896"/>
              <a:gd name="connsiteY3" fmla="*/ 1310824 h 1316969"/>
            </a:gdLst>
            <a:ahLst/>
            <a:cxnLst>
              <a:cxn ang="0">
                <a:pos x="connsiteX0" y="connsiteY0"/>
              </a:cxn>
              <a:cxn ang="0">
                <a:pos x="connsiteX1" y="connsiteY1"/>
              </a:cxn>
              <a:cxn ang="0">
                <a:pos x="connsiteX2" y="connsiteY2"/>
              </a:cxn>
              <a:cxn ang="0">
                <a:pos x="connsiteX3" y="connsiteY3"/>
              </a:cxn>
            </a:cxnLst>
            <a:rect l="l" t="t" r="r" b="b"/>
            <a:pathLst>
              <a:path w="1000896" h="1316969">
                <a:moveTo>
                  <a:pt x="13170" y="1310824"/>
                </a:moveTo>
                <a:lnTo>
                  <a:pt x="1003531" y="1310824"/>
                </a:lnTo>
                <a:lnTo>
                  <a:pt x="1001775" y="13170"/>
                </a:lnTo>
                <a:lnTo>
                  <a:pt x="13170" y="1310824"/>
                </a:lnTo>
                <a:close/>
              </a:path>
            </a:pathLst>
          </a:custGeom>
          <a:solidFill>
            <a:srgbClr val="00335A"/>
          </a:solidFill>
          <a:ln w="9525" cap="flat">
            <a:noFill/>
            <a:prstDash val="solid"/>
            <a:miter/>
          </a:ln>
        </p:spPr>
        <p:txBody>
          <a:bodyPr rtlCol="0" anchor="ctr"/>
          <a:lstStyle/>
          <a:p>
            <a:endParaRPr lang="en-GB" dirty="0"/>
          </a:p>
        </p:txBody>
      </p:sp>
      <p:sp>
        <p:nvSpPr>
          <p:cNvPr id="7" name="Freihandform: Form 6">
            <a:extLst>
              <a:ext uri="{FF2B5EF4-FFF2-40B4-BE49-F238E27FC236}">
                <a16:creationId xmlns:a16="http://schemas.microsoft.com/office/drawing/2014/main" id="{6DADD5D3-4D09-4849-B95F-B213849E6504}"/>
              </a:ext>
            </a:extLst>
          </p:cNvPr>
          <p:cNvSpPr/>
          <p:nvPr userDrawn="1"/>
        </p:nvSpPr>
        <p:spPr>
          <a:xfrm rot="10800000" flipV="1">
            <a:off x="-9808" y="0"/>
            <a:ext cx="3168076" cy="6861937"/>
          </a:xfrm>
          <a:custGeom>
            <a:avLst/>
            <a:gdLst>
              <a:gd name="connsiteX0" fmla="*/ 3163564 w 3168076"/>
              <a:gd name="connsiteY0" fmla="*/ 0 h 6890173"/>
              <a:gd name="connsiteX1" fmla="*/ 2539929 w 3168076"/>
              <a:gd name="connsiteY1" fmla="*/ 0 h 6890173"/>
              <a:gd name="connsiteX2" fmla="*/ 0 w 3168076"/>
              <a:gd name="connsiteY2" fmla="*/ 6890173 h 6890173"/>
              <a:gd name="connsiteX3" fmla="*/ 3168076 w 3168076"/>
              <a:gd name="connsiteY3" fmla="*/ 6890173 h 6890173"/>
            </a:gdLst>
            <a:ahLst/>
            <a:cxnLst>
              <a:cxn ang="0">
                <a:pos x="connsiteX0" y="connsiteY0"/>
              </a:cxn>
              <a:cxn ang="0">
                <a:pos x="connsiteX1" y="connsiteY1"/>
              </a:cxn>
              <a:cxn ang="0">
                <a:pos x="connsiteX2" y="connsiteY2"/>
              </a:cxn>
              <a:cxn ang="0">
                <a:pos x="connsiteX3" y="connsiteY3"/>
              </a:cxn>
            </a:cxnLst>
            <a:rect l="l" t="t" r="r" b="b"/>
            <a:pathLst>
              <a:path w="3168076" h="6890173">
                <a:moveTo>
                  <a:pt x="3163564" y="0"/>
                </a:moveTo>
                <a:lnTo>
                  <a:pt x="2539929" y="0"/>
                </a:lnTo>
                <a:lnTo>
                  <a:pt x="0" y="6890173"/>
                </a:lnTo>
                <a:lnTo>
                  <a:pt x="3168076" y="6890173"/>
                </a:lnTo>
                <a:close/>
              </a:path>
            </a:pathLst>
          </a:custGeom>
          <a:solidFill>
            <a:srgbClr val="33B6B1">
              <a:alpha val="50000"/>
            </a:srgbClr>
          </a:solidFill>
          <a:ln w="9525" cap="flat">
            <a:noFill/>
            <a:prstDash val="solid"/>
            <a:miter/>
          </a:ln>
        </p:spPr>
        <p:txBody>
          <a:bodyPr wrap="square" rtlCol="0" anchor="ctr">
            <a:noAutofit/>
          </a:bodyPr>
          <a:lstStyle/>
          <a:p>
            <a:endParaRPr lang="en-GB" dirty="0"/>
          </a:p>
        </p:txBody>
      </p:sp>
      <p:sp>
        <p:nvSpPr>
          <p:cNvPr id="5" name="Inhaltsplatzhalter 4">
            <a:extLst>
              <a:ext uri="{FF2B5EF4-FFF2-40B4-BE49-F238E27FC236}">
                <a16:creationId xmlns:a16="http://schemas.microsoft.com/office/drawing/2014/main" id="{F35B183D-95A0-4982-A2AF-78D6D301C929}"/>
              </a:ext>
            </a:extLst>
          </p:cNvPr>
          <p:cNvSpPr>
            <a:spLocks noGrp="1"/>
          </p:cNvSpPr>
          <p:nvPr>
            <p:ph sz="quarter" idx="12" hasCustomPrompt="1"/>
          </p:nvPr>
        </p:nvSpPr>
        <p:spPr>
          <a:xfrm>
            <a:off x="3108325" y="1368425"/>
            <a:ext cx="8424863" cy="4760913"/>
          </a:xfrm>
        </p:spPr>
        <p:txBody>
          <a:bodyPr/>
          <a:lstStyle>
            <a:lvl1pPr>
              <a:defRPr/>
            </a:lvl1pPr>
            <a:lvl2pPr>
              <a:defRPr/>
            </a:lvl2pPr>
            <a:lvl3pPr>
              <a:defRPr/>
            </a:lvl3pPr>
            <a:lvl4pPr>
              <a:defRPr/>
            </a:lvl4pPr>
            <a:lvl5pPr>
              <a:defRPr/>
            </a:lvl5pPr>
          </a:lstStyle>
          <a:p>
            <a:pPr lvl="0"/>
            <a:r>
              <a:rPr lang="en-GB" dirty="0"/>
              <a:t>Write Content here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Date Placeholder 5" hidden="1">
            <a:extLst>
              <a:ext uri="{FF2B5EF4-FFF2-40B4-BE49-F238E27FC236}">
                <a16:creationId xmlns:a16="http://schemas.microsoft.com/office/drawing/2014/main" id="{671E274F-43D4-4FAD-A307-994F9114497E}"/>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
        <p:nvSpPr>
          <p:cNvPr id="3" name="Title 2">
            <a:extLst>
              <a:ext uri="{FF2B5EF4-FFF2-40B4-BE49-F238E27FC236}">
                <a16:creationId xmlns:a16="http://schemas.microsoft.com/office/drawing/2014/main" id="{DA3B1221-B88D-4EE1-8BB9-620A61B3AAB7}"/>
              </a:ext>
            </a:extLst>
          </p:cNvPr>
          <p:cNvSpPr>
            <a:spLocks noGrp="1"/>
          </p:cNvSpPr>
          <p:nvPr>
            <p:ph type="title" hasCustomPrompt="1"/>
          </p:nvPr>
        </p:nvSpPr>
        <p:spPr>
          <a:xfrm>
            <a:off x="3108325" y="586800"/>
            <a:ext cx="8426086" cy="504000"/>
          </a:xfrm>
        </p:spPr>
        <p:txBody>
          <a:bodyPr/>
          <a:lstStyle>
            <a:lvl1pPr>
              <a:defRPr/>
            </a:lvl1pPr>
          </a:lstStyle>
          <a:p>
            <a:r>
              <a:rPr lang="en-GB" dirty="0"/>
              <a:t>Write Title here</a:t>
            </a:r>
          </a:p>
        </p:txBody>
      </p:sp>
      <p:sp>
        <p:nvSpPr>
          <p:cNvPr id="9" name="Slide Number Placeholder 5">
            <a:extLst>
              <a:ext uri="{FF2B5EF4-FFF2-40B4-BE49-F238E27FC236}">
                <a16:creationId xmlns:a16="http://schemas.microsoft.com/office/drawing/2014/main" id="{9949273B-A995-46CC-959C-E43EC14E1EE1}"/>
              </a:ext>
            </a:extLst>
          </p:cNvPr>
          <p:cNvSpPr>
            <a:spLocks noGrp="1"/>
          </p:cNvSpPr>
          <p:nvPr>
            <p:ph type="sldNum" sz="quarter" idx="13"/>
          </p:nvPr>
        </p:nvSpPr>
        <p:spPr>
          <a:xfrm>
            <a:off x="164306" y="6386350"/>
            <a:ext cx="440528" cy="308315"/>
          </a:xfrm>
        </p:spPr>
        <p:txBody>
          <a:bodyPr/>
          <a:lstStyle/>
          <a:p>
            <a:fld id="{05298CB1-4000-4C34-8BE7-DC1D93D92EBB}" type="slidenum">
              <a:rPr lang="en-GB" smtClean="0"/>
              <a:pPr/>
              <a:t>‹#›</a:t>
            </a:fld>
            <a:endParaRPr lang="en-GB" dirty="0"/>
          </a:p>
        </p:txBody>
      </p:sp>
    </p:spTree>
    <p:extLst>
      <p:ext uri="{BB962C8B-B14F-4D97-AF65-F5344CB8AC3E}">
        <p14:creationId xmlns:p14="http://schemas.microsoft.com/office/powerpoint/2010/main" val="105484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edium Image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2BB81FF-B59A-4AC7-8292-00634A659637}"/>
              </a:ext>
            </a:extLst>
          </p:cNvPr>
          <p:cNvSpPr>
            <a:spLocks noGrp="1"/>
          </p:cNvSpPr>
          <p:nvPr>
            <p:ph type="sldNum" sz="quarter" idx="13"/>
          </p:nvPr>
        </p:nvSpPr>
        <p:spPr/>
        <p:txBody>
          <a:bodyPr/>
          <a:lstStyle/>
          <a:p>
            <a:fld id="{05298CB1-4000-4C34-8BE7-DC1D93D92EBB}" type="slidenum">
              <a:rPr lang="en-GB" smtClean="0"/>
              <a:pPr/>
              <a:t>‹#›</a:t>
            </a:fld>
            <a:endParaRPr lang="en-GB" dirty="0"/>
          </a:p>
        </p:txBody>
      </p:sp>
      <p:sp>
        <p:nvSpPr>
          <p:cNvPr id="9" name="Content Placeholder 8">
            <a:extLst>
              <a:ext uri="{FF2B5EF4-FFF2-40B4-BE49-F238E27FC236}">
                <a16:creationId xmlns:a16="http://schemas.microsoft.com/office/drawing/2014/main" id="{FA4754EA-665C-4D47-A85E-2E25BB4C710B}"/>
              </a:ext>
            </a:extLst>
          </p:cNvPr>
          <p:cNvSpPr>
            <a:spLocks noGrp="1"/>
          </p:cNvSpPr>
          <p:nvPr>
            <p:ph sz="quarter" idx="14"/>
          </p:nvPr>
        </p:nvSpPr>
        <p:spPr>
          <a:xfrm>
            <a:off x="666652" y="1844675"/>
            <a:ext cx="5220000" cy="4032250"/>
          </a:xfrm>
        </p:spPr>
        <p:txBody>
          <a:bodyPr/>
          <a:lstStyle>
            <a:lvl5pPr>
              <a:defRPr/>
            </a:lvl5pPr>
            <a:lvl6pPr marL="1080000"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4" name="Picture Placeholder 183">
            <a:extLst>
              <a:ext uri="{FF2B5EF4-FFF2-40B4-BE49-F238E27FC236}">
                <a16:creationId xmlns:a16="http://schemas.microsoft.com/office/drawing/2014/main" id="{B9D1A5AC-7F33-480D-B3B5-98BB9ECBD58E}"/>
              </a:ext>
            </a:extLst>
          </p:cNvPr>
          <p:cNvSpPr>
            <a:spLocks noGrp="1"/>
          </p:cNvSpPr>
          <p:nvPr>
            <p:ph type="pic" sz="quarter" idx="15"/>
          </p:nvPr>
        </p:nvSpPr>
        <p:spPr>
          <a:xfrm>
            <a:off x="6634482" y="-12700"/>
            <a:ext cx="5557518" cy="6870700"/>
          </a:xfrm>
          <a:custGeom>
            <a:avLst/>
            <a:gdLst>
              <a:gd name="connsiteX0" fmla="*/ 4019741 w 5557518"/>
              <a:gd name="connsiteY0" fmla="*/ 6474492 h 6870700"/>
              <a:gd name="connsiteX1" fmla="*/ 4032606 w 5557518"/>
              <a:gd name="connsiteY1" fmla="*/ 6474492 h 6870700"/>
              <a:gd name="connsiteX2" fmla="*/ 4042065 w 5557518"/>
              <a:gd name="connsiteY2" fmla="*/ 6480546 h 6870700"/>
              <a:gd name="connsiteX3" fmla="*/ 4032606 w 5557518"/>
              <a:gd name="connsiteY3" fmla="*/ 6486978 h 6870700"/>
              <a:gd name="connsiteX4" fmla="*/ 4019741 w 5557518"/>
              <a:gd name="connsiteY4" fmla="*/ 6486978 h 6870700"/>
              <a:gd name="connsiteX5" fmla="*/ 4311841 w 5557518"/>
              <a:gd name="connsiteY5" fmla="*/ 6473735 h 6870700"/>
              <a:gd name="connsiteX6" fmla="*/ 4323193 w 5557518"/>
              <a:gd name="connsiteY6" fmla="*/ 6484708 h 6870700"/>
              <a:gd name="connsiteX7" fmla="*/ 4313733 w 5557518"/>
              <a:gd name="connsiteY7" fmla="*/ 6487734 h 6870700"/>
              <a:gd name="connsiteX8" fmla="*/ 4307301 w 5557518"/>
              <a:gd name="connsiteY8" fmla="*/ 6486221 h 6870700"/>
              <a:gd name="connsiteX9" fmla="*/ 4305030 w 5557518"/>
              <a:gd name="connsiteY9" fmla="*/ 6481681 h 6870700"/>
              <a:gd name="connsiteX10" fmla="*/ 4306544 w 5557518"/>
              <a:gd name="connsiteY10" fmla="*/ 6477519 h 6870700"/>
              <a:gd name="connsiteX11" fmla="*/ 4311841 w 5557518"/>
              <a:gd name="connsiteY11" fmla="*/ 6473735 h 6870700"/>
              <a:gd name="connsiteX12" fmla="*/ 4495727 w 5557518"/>
              <a:gd name="connsiteY12" fmla="*/ 6457087 h 6870700"/>
              <a:gd name="connsiteX13" fmla="*/ 4497240 w 5557518"/>
              <a:gd name="connsiteY13" fmla="*/ 6457087 h 6870700"/>
              <a:gd name="connsiteX14" fmla="*/ 4497240 w 5557518"/>
              <a:gd name="connsiteY14" fmla="*/ 6477140 h 6870700"/>
              <a:gd name="connsiteX15" fmla="*/ 4484376 w 5557518"/>
              <a:gd name="connsiteY15" fmla="*/ 6477140 h 6870700"/>
              <a:gd name="connsiteX16" fmla="*/ 4555131 w 5557518"/>
              <a:gd name="connsiteY16" fmla="*/ 6457086 h 6870700"/>
              <a:gd name="connsiteX17" fmla="*/ 4564590 w 5557518"/>
              <a:gd name="connsiteY17" fmla="*/ 6457086 h 6870700"/>
              <a:gd name="connsiteX18" fmla="*/ 4572537 w 5557518"/>
              <a:gd name="connsiteY18" fmla="*/ 6459356 h 6870700"/>
              <a:gd name="connsiteX19" fmla="*/ 4575186 w 5557518"/>
              <a:gd name="connsiteY19" fmla="*/ 6465789 h 6870700"/>
              <a:gd name="connsiteX20" fmla="*/ 4572537 w 5557518"/>
              <a:gd name="connsiteY20" fmla="*/ 6472221 h 6870700"/>
              <a:gd name="connsiteX21" fmla="*/ 4564590 w 5557518"/>
              <a:gd name="connsiteY21" fmla="*/ 6474113 h 6870700"/>
              <a:gd name="connsiteX22" fmla="*/ 4555131 w 5557518"/>
              <a:gd name="connsiteY22" fmla="*/ 6474113 h 6870700"/>
              <a:gd name="connsiteX23" fmla="*/ 4075361 w 5557518"/>
              <a:gd name="connsiteY23" fmla="*/ 6457086 h 6870700"/>
              <a:gd name="connsiteX24" fmla="*/ 4084820 w 5557518"/>
              <a:gd name="connsiteY24" fmla="*/ 6457086 h 6870700"/>
              <a:gd name="connsiteX25" fmla="*/ 4092767 w 5557518"/>
              <a:gd name="connsiteY25" fmla="*/ 6459356 h 6870700"/>
              <a:gd name="connsiteX26" fmla="*/ 4095416 w 5557518"/>
              <a:gd name="connsiteY26" fmla="*/ 6465789 h 6870700"/>
              <a:gd name="connsiteX27" fmla="*/ 4092767 w 5557518"/>
              <a:gd name="connsiteY27" fmla="*/ 6472221 h 6870700"/>
              <a:gd name="connsiteX28" fmla="*/ 4084820 w 5557518"/>
              <a:gd name="connsiteY28" fmla="*/ 6474113 h 6870700"/>
              <a:gd name="connsiteX29" fmla="*/ 4075361 w 5557518"/>
              <a:gd name="connsiteY29" fmla="*/ 6474113 h 6870700"/>
              <a:gd name="connsiteX30" fmla="*/ 3939906 w 5557518"/>
              <a:gd name="connsiteY30" fmla="*/ 6457086 h 6870700"/>
              <a:gd name="connsiteX31" fmla="*/ 3949365 w 5557518"/>
              <a:gd name="connsiteY31" fmla="*/ 6457086 h 6870700"/>
              <a:gd name="connsiteX32" fmla="*/ 3957312 w 5557518"/>
              <a:gd name="connsiteY32" fmla="*/ 6459356 h 6870700"/>
              <a:gd name="connsiteX33" fmla="*/ 3959960 w 5557518"/>
              <a:gd name="connsiteY33" fmla="*/ 6465789 h 6870700"/>
              <a:gd name="connsiteX34" fmla="*/ 3957312 w 5557518"/>
              <a:gd name="connsiteY34" fmla="*/ 6472221 h 6870700"/>
              <a:gd name="connsiteX35" fmla="*/ 3949365 w 5557518"/>
              <a:gd name="connsiteY35" fmla="*/ 6474113 h 6870700"/>
              <a:gd name="connsiteX36" fmla="*/ 3939906 w 5557518"/>
              <a:gd name="connsiteY36" fmla="*/ 6474113 h 6870700"/>
              <a:gd name="connsiteX37" fmla="*/ 3606186 w 5557518"/>
              <a:gd name="connsiteY37" fmla="*/ 6457086 h 6870700"/>
              <a:gd name="connsiteX38" fmla="*/ 3613753 w 5557518"/>
              <a:gd name="connsiteY38" fmla="*/ 6458978 h 6870700"/>
              <a:gd name="connsiteX39" fmla="*/ 3619050 w 5557518"/>
              <a:gd name="connsiteY39" fmla="*/ 6464275 h 6870700"/>
              <a:gd name="connsiteX40" fmla="*/ 3620942 w 5557518"/>
              <a:gd name="connsiteY40" fmla="*/ 6471843 h 6870700"/>
              <a:gd name="connsiteX41" fmla="*/ 3619050 w 5557518"/>
              <a:gd name="connsiteY41" fmla="*/ 6479410 h 6870700"/>
              <a:gd name="connsiteX42" fmla="*/ 3613753 w 5557518"/>
              <a:gd name="connsiteY42" fmla="*/ 6484707 h 6870700"/>
              <a:gd name="connsiteX43" fmla="*/ 3606186 w 5557518"/>
              <a:gd name="connsiteY43" fmla="*/ 6486599 h 6870700"/>
              <a:gd name="connsiteX44" fmla="*/ 3598619 w 5557518"/>
              <a:gd name="connsiteY44" fmla="*/ 6484707 h 6870700"/>
              <a:gd name="connsiteX45" fmla="*/ 3593321 w 5557518"/>
              <a:gd name="connsiteY45" fmla="*/ 6479410 h 6870700"/>
              <a:gd name="connsiteX46" fmla="*/ 3591430 w 5557518"/>
              <a:gd name="connsiteY46" fmla="*/ 6471843 h 6870700"/>
              <a:gd name="connsiteX47" fmla="*/ 3593321 w 5557518"/>
              <a:gd name="connsiteY47" fmla="*/ 6464275 h 6870700"/>
              <a:gd name="connsiteX48" fmla="*/ 3598619 w 5557518"/>
              <a:gd name="connsiteY48" fmla="*/ 6458978 h 6870700"/>
              <a:gd name="connsiteX49" fmla="*/ 3606186 w 5557518"/>
              <a:gd name="connsiteY49" fmla="*/ 6457086 h 6870700"/>
              <a:gd name="connsiteX50" fmla="*/ 4019741 w 5557518"/>
              <a:gd name="connsiteY50" fmla="*/ 6456708 h 6870700"/>
              <a:gd name="connsiteX51" fmla="*/ 4031093 w 5557518"/>
              <a:gd name="connsiteY51" fmla="*/ 6456708 h 6870700"/>
              <a:gd name="connsiteX52" fmla="*/ 4037525 w 5557518"/>
              <a:gd name="connsiteY52" fmla="*/ 6458222 h 6870700"/>
              <a:gd name="connsiteX53" fmla="*/ 4039795 w 5557518"/>
              <a:gd name="connsiteY53" fmla="*/ 6462762 h 6870700"/>
              <a:gd name="connsiteX54" fmla="*/ 4037525 w 5557518"/>
              <a:gd name="connsiteY54" fmla="*/ 6467303 h 6870700"/>
              <a:gd name="connsiteX55" fmla="*/ 4031093 w 5557518"/>
              <a:gd name="connsiteY55" fmla="*/ 6468816 h 6870700"/>
              <a:gd name="connsiteX56" fmla="*/ 4019741 w 5557518"/>
              <a:gd name="connsiteY56" fmla="*/ 6468816 h 6870700"/>
              <a:gd name="connsiteX57" fmla="*/ 4314868 w 5557518"/>
              <a:gd name="connsiteY57" fmla="*/ 6455573 h 6870700"/>
              <a:gd name="connsiteX58" fmla="*/ 4318653 w 5557518"/>
              <a:gd name="connsiteY58" fmla="*/ 6456708 h 6870700"/>
              <a:gd name="connsiteX59" fmla="*/ 4320166 w 5557518"/>
              <a:gd name="connsiteY59" fmla="*/ 6459735 h 6870700"/>
              <a:gd name="connsiteX60" fmla="*/ 4318653 w 5557518"/>
              <a:gd name="connsiteY60" fmla="*/ 6463141 h 6870700"/>
              <a:gd name="connsiteX61" fmla="*/ 4313355 w 5557518"/>
              <a:gd name="connsiteY61" fmla="*/ 6466546 h 6870700"/>
              <a:gd name="connsiteX62" fmla="*/ 4310328 w 5557518"/>
              <a:gd name="connsiteY62" fmla="*/ 6463141 h 6870700"/>
              <a:gd name="connsiteX63" fmla="*/ 4309571 w 5557518"/>
              <a:gd name="connsiteY63" fmla="*/ 6460492 h 6870700"/>
              <a:gd name="connsiteX64" fmla="*/ 4311084 w 5557518"/>
              <a:gd name="connsiteY64" fmla="*/ 6456708 h 6870700"/>
              <a:gd name="connsiteX65" fmla="*/ 4314868 w 5557518"/>
              <a:gd name="connsiteY65" fmla="*/ 6455573 h 6870700"/>
              <a:gd name="connsiteX66" fmla="*/ 4491943 w 5557518"/>
              <a:gd name="connsiteY66" fmla="*/ 6450276 h 6870700"/>
              <a:gd name="connsiteX67" fmla="*/ 4466971 w 5557518"/>
              <a:gd name="connsiteY67" fmla="*/ 6493032 h 6870700"/>
              <a:gd name="connsiteX68" fmla="*/ 4475295 w 5557518"/>
              <a:gd name="connsiteY68" fmla="*/ 6493032 h 6870700"/>
              <a:gd name="connsiteX69" fmla="*/ 4480971 w 5557518"/>
              <a:gd name="connsiteY69" fmla="*/ 6483194 h 6870700"/>
              <a:gd name="connsiteX70" fmla="*/ 4497240 w 5557518"/>
              <a:gd name="connsiteY70" fmla="*/ 6483194 h 6870700"/>
              <a:gd name="connsiteX71" fmla="*/ 4497240 w 5557518"/>
              <a:gd name="connsiteY71" fmla="*/ 6493032 h 6870700"/>
              <a:gd name="connsiteX72" fmla="*/ 4529402 w 5557518"/>
              <a:gd name="connsiteY72" fmla="*/ 6493032 h 6870700"/>
              <a:gd name="connsiteX73" fmla="*/ 4529402 w 5557518"/>
              <a:gd name="connsiteY73" fmla="*/ 6486221 h 6870700"/>
              <a:gd name="connsiteX74" fmla="*/ 4505186 w 5557518"/>
              <a:gd name="connsiteY74" fmla="*/ 6486221 h 6870700"/>
              <a:gd name="connsiteX75" fmla="*/ 4505186 w 5557518"/>
              <a:gd name="connsiteY75" fmla="*/ 6474870 h 6870700"/>
              <a:gd name="connsiteX76" fmla="*/ 4525996 w 5557518"/>
              <a:gd name="connsiteY76" fmla="*/ 6474870 h 6870700"/>
              <a:gd name="connsiteX77" fmla="*/ 4525996 w 5557518"/>
              <a:gd name="connsiteY77" fmla="*/ 6468438 h 6870700"/>
              <a:gd name="connsiteX78" fmla="*/ 4505186 w 5557518"/>
              <a:gd name="connsiteY78" fmla="*/ 6468438 h 6870700"/>
              <a:gd name="connsiteX79" fmla="*/ 4505186 w 5557518"/>
              <a:gd name="connsiteY79" fmla="*/ 6457087 h 6870700"/>
              <a:gd name="connsiteX80" fmla="*/ 4528645 w 5557518"/>
              <a:gd name="connsiteY80" fmla="*/ 6457087 h 6870700"/>
              <a:gd name="connsiteX81" fmla="*/ 4528645 w 5557518"/>
              <a:gd name="connsiteY81" fmla="*/ 6450276 h 6870700"/>
              <a:gd name="connsiteX82" fmla="*/ 4431027 w 5557518"/>
              <a:gd name="connsiteY82" fmla="*/ 6450276 h 6870700"/>
              <a:gd name="connsiteX83" fmla="*/ 4431027 w 5557518"/>
              <a:gd name="connsiteY83" fmla="*/ 6457087 h 6870700"/>
              <a:gd name="connsiteX84" fmla="*/ 4446163 w 5557518"/>
              <a:gd name="connsiteY84" fmla="*/ 6457087 h 6870700"/>
              <a:gd name="connsiteX85" fmla="*/ 4446163 w 5557518"/>
              <a:gd name="connsiteY85" fmla="*/ 6479410 h 6870700"/>
              <a:gd name="connsiteX86" fmla="*/ 4439352 w 5557518"/>
              <a:gd name="connsiteY86" fmla="*/ 6487356 h 6870700"/>
              <a:gd name="connsiteX87" fmla="*/ 4430649 w 5557518"/>
              <a:gd name="connsiteY87" fmla="*/ 6482437 h 6870700"/>
              <a:gd name="connsiteX88" fmla="*/ 4426108 w 5557518"/>
              <a:gd name="connsiteY88" fmla="*/ 6487734 h 6870700"/>
              <a:gd name="connsiteX89" fmla="*/ 4431784 w 5557518"/>
              <a:gd name="connsiteY89" fmla="*/ 6492275 h 6870700"/>
              <a:gd name="connsiteX90" fmla="*/ 4439352 w 5557518"/>
              <a:gd name="connsiteY90" fmla="*/ 6493788 h 6870700"/>
              <a:gd name="connsiteX91" fmla="*/ 4450325 w 5557518"/>
              <a:gd name="connsiteY91" fmla="*/ 6490005 h 6870700"/>
              <a:gd name="connsiteX92" fmla="*/ 4454108 w 5557518"/>
              <a:gd name="connsiteY92" fmla="*/ 6478654 h 6870700"/>
              <a:gd name="connsiteX93" fmla="*/ 4454108 w 5557518"/>
              <a:gd name="connsiteY93" fmla="*/ 6450276 h 6870700"/>
              <a:gd name="connsiteX94" fmla="*/ 4378812 w 5557518"/>
              <a:gd name="connsiteY94" fmla="*/ 6450276 h 6870700"/>
              <a:gd name="connsiteX95" fmla="*/ 4378812 w 5557518"/>
              <a:gd name="connsiteY95" fmla="*/ 6493410 h 6870700"/>
              <a:gd name="connsiteX96" fmla="*/ 4386758 w 5557518"/>
              <a:gd name="connsiteY96" fmla="*/ 6493410 h 6870700"/>
              <a:gd name="connsiteX97" fmla="*/ 4386758 w 5557518"/>
              <a:gd name="connsiteY97" fmla="*/ 6482437 h 6870700"/>
              <a:gd name="connsiteX98" fmla="*/ 4393568 w 5557518"/>
              <a:gd name="connsiteY98" fmla="*/ 6475248 h 6870700"/>
              <a:gd name="connsiteX99" fmla="*/ 4408704 w 5557518"/>
              <a:gd name="connsiteY99" fmla="*/ 6493410 h 6870700"/>
              <a:gd name="connsiteX100" fmla="*/ 4418163 w 5557518"/>
              <a:gd name="connsiteY100" fmla="*/ 6493410 h 6870700"/>
              <a:gd name="connsiteX101" fmla="*/ 4398867 w 5557518"/>
              <a:gd name="connsiteY101" fmla="*/ 6469573 h 6870700"/>
              <a:gd name="connsiteX102" fmla="*/ 4417028 w 5557518"/>
              <a:gd name="connsiteY102" fmla="*/ 6450276 h 6870700"/>
              <a:gd name="connsiteX103" fmla="*/ 4407947 w 5557518"/>
              <a:gd name="connsiteY103" fmla="*/ 6450276 h 6870700"/>
              <a:gd name="connsiteX104" fmla="*/ 4386758 w 5557518"/>
              <a:gd name="connsiteY104" fmla="*/ 6472221 h 6870700"/>
              <a:gd name="connsiteX105" fmla="*/ 4386758 w 5557518"/>
              <a:gd name="connsiteY105" fmla="*/ 6450276 h 6870700"/>
              <a:gd name="connsiteX106" fmla="*/ 4314868 w 5557518"/>
              <a:gd name="connsiteY106" fmla="*/ 6450276 h 6870700"/>
              <a:gd name="connsiteX107" fmla="*/ 4305787 w 5557518"/>
              <a:gd name="connsiteY107" fmla="*/ 6452925 h 6870700"/>
              <a:gd name="connsiteX108" fmla="*/ 4302382 w 5557518"/>
              <a:gd name="connsiteY108" fmla="*/ 6460114 h 6870700"/>
              <a:gd name="connsiteX109" fmla="*/ 4303517 w 5557518"/>
              <a:gd name="connsiteY109" fmla="*/ 6464654 h 6870700"/>
              <a:gd name="connsiteX110" fmla="*/ 4307301 w 5557518"/>
              <a:gd name="connsiteY110" fmla="*/ 6469573 h 6870700"/>
              <a:gd name="connsiteX111" fmla="*/ 4299733 w 5557518"/>
              <a:gd name="connsiteY111" fmla="*/ 6475627 h 6870700"/>
              <a:gd name="connsiteX112" fmla="*/ 4297463 w 5557518"/>
              <a:gd name="connsiteY112" fmla="*/ 6482437 h 6870700"/>
              <a:gd name="connsiteX113" fmla="*/ 4299355 w 5557518"/>
              <a:gd name="connsiteY113" fmla="*/ 6488491 h 6870700"/>
              <a:gd name="connsiteX114" fmla="*/ 4305030 w 5557518"/>
              <a:gd name="connsiteY114" fmla="*/ 6492653 h 6870700"/>
              <a:gd name="connsiteX115" fmla="*/ 4312976 w 5557518"/>
              <a:gd name="connsiteY115" fmla="*/ 6494167 h 6870700"/>
              <a:gd name="connsiteX116" fmla="*/ 4327355 w 5557518"/>
              <a:gd name="connsiteY116" fmla="*/ 6488870 h 6870700"/>
              <a:gd name="connsiteX117" fmla="*/ 4332652 w 5557518"/>
              <a:gd name="connsiteY117" fmla="*/ 6494167 h 6870700"/>
              <a:gd name="connsiteX118" fmla="*/ 4336814 w 5557518"/>
              <a:gd name="connsiteY118" fmla="*/ 6489248 h 6870700"/>
              <a:gd name="connsiteX119" fmla="*/ 4331517 w 5557518"/>
              <a:gd name="connsiteY119" fmla="*/ 6483951 h 6870700"/>
              <a:gd name="connsiteX120" fmla="*/ 4335301 w 5557518"/>
              <a:gd name="connsiteY120" fmla="*/ 6474113 h 6870700"/>
              <a:gd name="connsiteX121" fmla="*/ 4329247 w 5557518"/>
              <a:gd name="connsiteY121" fmla="*/ 6472221 h 6870700"/>
              <a:gd name="connsiteX122" fmla="*/ 4326977 w 5557518"/>
              <a:gd name="connsiteY122" fmla="*/ 6479410 h 6870700"/>
              <a:gd name="connsiteX123" fmla="*/ 4317518 w 5557518"/>
              <a:gd name="connsiteY123" fmla="*/ 6470708 h 6870700"/>
              <a:gd name="connsiteX124" fmla="*/ 4324328 w 5557518"/>
              <a:gd name="connsiteY124" fmla="*/ 6465411 h 6870700"/>
              <a:gd name="connsiteX125" fmla="*/ 4326220 w 5557518"/>
              <a:gd name="connsiteY125" fmla="*/ 6459735 h 6870700"/>
              <a:gd name="connsiteX126" fmla="*/ 4323193 w 5557518"/>
              <a:gd name="connsiteY126" fmla="*/ 6452925 h 6870700"/>
              <a:gd name="connsiteX127" fmla="*/ 4314868 w 5557518"/>
              <a:gd name="connsiteY127" fmla="*/ 6450276 h 6870700"/>
              <a:gd name="connsiteX128" fmla="*/ 4228978 w 5557518"/>
              <a:gd name="connsiteY128" fmla="*/ 6450276 h 6870700"/>
              <a:gd name="connsiteX129" fmla="*/ 4228978 w 5557518"/>
              <a:gd name="connsiteY129" fmla="*/ 6493410 h 6870700"/>
              <a:gd name="connsiteX130" fmla="*/ 4259247 w 5557518"/>
              <a:gd name="connsiteY130" fmla="*/ 6493410 h 6870700"/>
              <a:gd name="connsiteX131" fmla="*/ 4259247 w 5557518"/>
              <a:gd name="connsiteY131" fmla="*/ 6486599 h 6870700"/>
              <a:gd name="connsiteX132" fmla="*/ 4236924 w 5557518"/>
              <a:gd name="connsiteY132" fmla="*/ 6486599 h 6870700"/>
              <a:gd name="connsiteX133" fmla="*/ 4236924 w 5557518"/>
              <a:gd name="connsiteY133" fmla="*/ 6450276 h 6870700"/>
              <a:gd name="connsiteX134" fmla="*/ 4178655 w 5557518"/>
              <a:gd name="connsiteY134" fmla="*/ 6450276 h 6870700"/>
              <a:gd name="connsiteX135" fmla="*/ 4178655 w 5557518"/>
              <a:gd name="connsiteY135" fmla="*/ 6493410 h 6870700"/>
              <a:gd name="connsiteX136" fmla="*/ 4210816 w 5557518"/>
              <a:gd name="connsiteY136" fmla="*/ 6493410 h 6870700"/>
              <a:gd name="connsiteX137" fmla="*/ 4210816 w 5557518"/>
              <a:gd name="connsiteY137" fmla="*/ 6486599 h 6870700"/>
              <a:gd name="connsiteX138" fmla="*/ 4186601 w 5557518"/>
              <a:gd name="connsiteY138" fmla="*/ 6486599 h 6870700"/>
              <a:gd name="connsiteX139" fmla="*/ 4186601 w 5557518"/>
              <a:gd name="connsiteY139" fmla="*/ 6474870 h 6870700"/>
              <a:gd name="connsiteX140" fmla="*/ 4207411 w 5557518"/>
              <a:gd name="connsiteY140" fmla="*/ 6474870 h 6870700"/>
              <a:gd name="connsiteX141" fmla="*/ 4207411 w 5557518"/>
              <a:gd name="connsiteY141" fmla="*/ 6468059 h 6870700"/>
              <a:gd name="connsiteX142" fmla="*/ 4186601 w 5557518"/>
              <a:gd name="connsiteY142" fmla="*/ 6468059 h 6870700"/>
              <a:gd name="connsiteX143" fmla="*/ 4186601 w 5557518"/>
              <a:gd name="connsiteY143" fmla="*/ 6457087 h 6870700"/>
              <a:gd name="connsiteX144" fmla="*/ 4210060 w 5557518"/>
              <a:gd name="connsiteY144" fmla="*/ 6457087 h 6870700"/>
              <a:gd name="connsiteX145" fmla="*/ 4210060 w 5557518"/>
              <a:gd name="connsiteY145" fmla="*/ 6450276 h 6870700"/>
              <a:gd name="connsiteX146" fmla="*/ 4121143 w 5557518"/>
              <a:gd name="connsiteY146" fmla="*/ 6450276 h 6870700"/>
              <a:gd name="connsiteX147" fmla="*/ 4121143 w 5557518"/>
              <a:gd name="connsiteY147" fmla="*/ 6474492 h 6870700"/>
              <a:gd name="connsiteX148" fmla="*/ 4126062 w 5557518"/>
              <a:gd name="connsiteY148" fmla="*/ 6488870 h 6870700"/>
              <a:gd name="connsiteX149" fmla="*/ 4140062 w 5557518"/>
              <a:gd name="connsiteY149" fmla="*/ 6493788 h 6870700"/>
              <a:gd name="connsiteX150" fmla="*/ 4154062 w 5557518"/>
              <a:gd name="connsiteY150" fmla="*/ 6488870 h 6870700"/>
              <a:gd name="connsiteX151" fmla="*/ 4158981 w 5557518"/>
              <a:gd name="connsiteY151" fmla="*/ 6474492 h 6870700"/>
              <a:gd name="connsiteX152" fmla="*/ 4158981 w 5557518"/>
              <a:gd name="connsiteY152" fmla="*/ 6450276 h 6870700"/>
              <a:gd name="connsiteX153" fmla="*/ 4151035 w 5557518"/>
              <a:gd name="connsiteY153" fmla="*/ 6450276 h 6870700"/>
              <a:gd name="connsiteX154" fmla="*/ 4151035 w 5557518"/>
              <a:gd name="connsiteY154" fmla="*/ 6474113 h 6870700"/>
              <a:gd name="connsiteX155" fmla="*/ 4140062 w 5557518"/>
              <a:gd name="connsiteY155" fmla="*/ 6486599 h 6870700"/>
              <a:gd name="connsiteX156" fmla="*/ 4129089 w 5557518"/>
              <a:gd name="connsiteY156" fmla="*/ 6474113 h 6870700"/>
              <a:gd name="connsiteX157" fmla="*/ 4129089 w 5557518"/>
              <a:gd name="connsiteY157" fmla="*/ 6450276 h 6870700"/>
              <a:gd name="connsiteX158" fmla="*/ 4011795 w 5557518"/>
              <a:gd name="connsiteY158" fmla="*/ 6450276 h 6870700"/>
              <a:gd name="connsiteX159" fmla="*/ 4011795 w 5557518"/>
              <a:gd name="connsiteY159" fmla="*/ 6493032 h 6870700"/>
              <a:gd name="connsiteX160" fmla="*/ 4032985 w 5557518"/>
              <a:gd name="connsiteY160" fmla="*/ 6493032 h 6870700"/>
              <a:gd name="connsiteX161" fmla="*/ 4045471 w 5557518"/>
              <a:gd name="connsiteY161" fmla="*/ 6490005 h 6870700"/>
              <a:gd name="connsiteX162" fmla="*/ 4049633 w 5557518"/>
              <a:gd name="connsiteY162" fmla="*/ 6481302 h 6870700"/>
              <a:gd name="connsiteX163" fmla="*/ 4047741 w 5557518"/>
              <a:gd name="connsiteY163" fmla="*/ 6474870 h 6870700"/>
              <a:gd name="connsiteX164" fmla="*/ 4042065 w 5557518"/>
              <a:gd name="connsiteY164" fmla="*/ 6471086 h 6870700"/>
              <a:gd name="connsiteX165" fmla="*/ 4046228 w 5557518"/>
              <a:gd name="connsiteY165" fmla="*/ 6467303 h 6870700"/>
              <a:gd name="connsiteX166" fmla="*/ 4047741 w 5557518"/>
              <a:gd name="connsiteY166" fmla="*/ 6461627 h 6870700"/>
              <a:gd name="connsiteX167" fmla="*/ 4043579 w 5557518"/>
              <a:gd name="connsiteY167" fmla="*/ 6453303 h 6870700"/>
              <a:gd name="connsiteX168" fmla="*/ 4031850 w 5557518"/>
              <a:gd name="connsiteY168" fmla="*/ 6450276 h 6870700"/>
              <a:gd name="connsiteX169" fmla="*/ 3882015 w 5557518"/>
              <a:gd name="connsiteY169" fmla="*/ 6450276 h 6870700"/>
              <a:gd name="connsiteX170" fmla="*/ 3882015 w 5557518"/>
              <a:gd name="connsiteY170" fmla="*/ 6493410 h 6870700"/>
              <a:gd name="connsiteX171" fmla="*/ 3914176 w 5557518"/>
              <a:gd name="connsiteY171" fmla="*/ 6493410 h 6870700"/>
              <a:gd name="connsiteX172" fmla="*/ 3914176 w 5557518"/>
              <a:gd name="connsiteY172" fmla="*/ 6486599 h 6870700"/>
              <a:gd name="connsiteX173" fmla="*/ 3889961 w 5557518"/>
              <a:gd name="connsiteY173" fmla="*/ 6486599 h 6870700"/>
              <a:gd name="connsiteX174" fmla="*/ 3889961 w 5557518"/>
              <a:gd name="connsiteY174" fmla="*/ 6474870 h 6870700"/>
              <a:gd name="connsiteX175" fmla="*/ 3910771 w 5557518"/>
              <a:gd name="connsiteY175" fmla="*/ 6474870 h 6870700"/>
              <a:gd name="connsiteX176" fmla="*/ 3910771 w 5557518"/>
              <a:gd name="connsiteY176" fmla="*/ 6468059 h 6870700"/>
              <a:gd name="connsiteX177" fmla="*/ 3889961 w 5557518"/>
              <a:gd name="connsiteY177" fmla="*/ 6468059 h 6870700"/>
              <a:gd name="connsiteX178" fmla="*/ 3889961 w 5557518"/>
              <a:gd name="connsiteY178" fmla="*/ 6457087 h 6870700"/>
              <a:gd name="connsiteX179" fmla="*/ 3913420 w 5557518"/>
              <a:gd name="connsiteY179" fmla="*/ 6457087 h 6870700"/>
              <a:gd name="connsiteX180" fmla="*/ 3913420 w 5557518"/>
              <a:gd name="connsiteY180" fmla="*/ 6450276 h 6870700"/>
              <a:gd name="connsiteX181" fmla="*/ 3766992 w 5557518"/>
              <a:gd name="connsiteY181" fmla="*/ 6450276 h 6870700"/>
              <a:gd name="connsiteX182" fmla="*/ 3766992 w 5557518"/>
              <a:gd name="connsiteY182" fmla="*/ 6493410 h 6870700"/>
              <a:gd name="connsiteX183" fmla="*/ 3774938 w 5557518"/>
              <a:gd name="connsiteY183" fmla="*/ 6493410 h 6870700"/>
              <a:gd name="connsiteX184" fmla="*/ 3774938 w 5557518"/>
              <a:gd name="connsiteY184" fmla="*/ 6464276 h 6870700"/>
              <a:gd name="connsiteX185" fmla="*/ 3798398 w 5557518"/>
              <a:gd name="connsiteY185" fmla="*/ 6493410 h 6870700"/>
              <a:gd name="connsiteX186" fmla="*/ 3805208 w 5557518"/>
              <a:gd name="connsiteY186" fmla="*/ 6493410 h 6870700"/>
              <a:gd name="connsiteX187" fmla="*/ 3805208 w 5557518"/>
              <a:gd name="connsiteY187" fmla="*/ 6450276 h 6870700"/>
              <a:gd name="connsiteX188" fmla="*/ 3797262 w 5557518"/>
              <a:gd name="connsiteY188" fmla="*/ 6450276 h 6870700"/>
              <a:gd name="connsiteX189" fmla="*/ 3797262 w 5557518"/>
              <a:gd name="connsiteY189" fmla="*/ 6479410 h 6870700"/>
              <a:gd name="connsiteX190" fmla="*/ 3773424 w 5557518"/>
              <a:gd name="connsiteY190" fmla="*/ 6450276 h 6870700"/>
              <a:gd name="connsiteX191" fmla="*/ 3738236 w 5557518"/>
              <a:gd name="connsiteY191" fmla="*/ 6450276 h 6870700"/>
              <a:gd name="connsiteX192" fmla="*/ 3738236 w 5557518"/>
              <a:gd name="connsiteY192" fmla="*/ 6493032 h 6870700"/>
              <a:gd name="connsiteX193" fmla="*/ 3746182 w 5557518"/>
              <a:gd name="connsiteY193" fmla="*/ 6493032 h 6870700"/>
              <a:gd name="connsiteX194" fmla="*/ 3746182 w 5557518"/>
              <a:gd name="connsiteY194" fmla="*/ 6450276 h 6870700"/>
              <a:gd name="connsiteX195" fmla="*/ 3686778 w 5557518"/>
              <a:gd name="connsiteY195" fmla="*/ 6450276 h 6870700"/>
              <a:gd name="connsiteX196" fmla="*/ 3686778 w 5557518"/>
              <a:gd name="connsiteY196" fmla="*/ 6457087 h 6870700"/>
              <a:gd name="connsiteX197" fmla="*/ 3701156 w 5557518"/>
              <a:gd name="connsiteY197" fmla="*/ 6457087 h 6870700"/>
              <a:gd name="connsiteX198" fmla="*/ 3701156 w 5557518"/>
              <a:gd name="connsiteY198" fmla="*/ 6493410 h 6870700"/>
              <a:gd name="connsiteX199" fmla="*/ 3709103 w 5557518"/>
              <a:gd name="connsiteY199" fmla="*/ 6493410 h 6870700"/>
              <a:gd name="connsiteX200" fmla="*/ 3709103 w 5557518"/>
              <a:gd name="connsiteY200" fmla="*/ 6457087 h 6870700"/>
              <a:gd name="connsiteX201" fmla="*/ 3723102 w 5557518"/>
              <a:gd name="connsiteY201" fmla="*/ 6457087 h 6870700"/>
              <a:gd name="connsiteX202" fmla="*/ 3723102 w 5557518"/>
              <a:gd name="connsiteY202" fmla="*/ 6450276 h 6870700"/>
              <a:gd name="connsiteX203" fmla="*/ 3640239 w 5557518"/>
              <a:gd name="connsiteY203" fmla="*/ 6450276 h 6870700"/>
              <a:gd name="connsiteX204" fmla="*/ 3640239 w 5557518"/>
              <a:gd name="connsiteY204" fmla="*/ 6457087 h 6870700"/>
              <a:gd name="connsiteX205" fmla="*/ 3654617 w 5557518"/>
              <a:gd name="connsiteY205" fmla="*/ 6457087 h 6870700"/>
              <a:gd name="connsiteX206" fmla="*/ 3654617 w 5557518"/>
              <a:gd name="connsiteY206" fmla="*/ 6493410 h 6870700"/>
              <a:gd name="connsiteX207" fmla="*/ 3662564 w 5557518"/>
              <a:gd name="connsiteY207" fmla="*/ 6493410 h 6870700"/>
              <a:gd name="connsiteX208" fmla="*/ 3662564 w 5557518"/>
              <a:gd name="connsiteY208" fmla="*/ 6457087 h 6870700"/>
              <a:gd name="connsiteX209" fmla="*/ 3676563 w 5557518"/>
              <a:gd name="connsiteY209" fmla="*/ 6457087 h 6870700"/>
              <a:gd name="connsiteX210" fmla="*/ 3676563 w 5557518"/>
              <a:gd name="connsiteY210" fmla="*/ 6450276 h 6870700"/>
              <a:gd name="connsiteX211" fmla="*/ 3527107 w 5557518"/>
              <a:gd name="connsiteY211" fmla="*/ 6450276 h 6870700"/>
              <a:gd name="connsiteX212" fmla="*/ 3527107 w 5557518"/>
              <a:gd name="connsiteY212" fmla="*/ 6493410 h 6870700"/>
              <a:gd name="connsiteX213" fmla="*/ 3535053 w 5557518"/>
              <a:gd name="connsiteY213" fmla="*/ 6493410 h 6870700"/>
              <a:gd name="connsiteX214" fmla="*/ 3535053 w 5557518"/>
              <a:gd name="connsiteY214" fmla="*/ 6474870 h 6870700"/>
              <a:gd name="connsiteX215" fmla="*/ 3557377 w 5557518"/>
              <a:gd name="connsiteY215" fmla="*/ 6474870 h 6870700"/>
              <a:gd name="connsiteX216" fmla="*/ 3557377 w 5557518"/>
              <a:gd name="connsiteY216" fmla="*/ 6493410 h 6870700"/>
              <a:gd name="connsiteX217" fmla="*/ 3565323 w 5557518"/>
              <a:gd name="connsiteY217" fmla="*/ 6493410 h 6870700"/>
              <a:gd name="connsiteX218" fmla="*/ 3565323 w 5557518"/>
              <a:gd name="connsiteY218" fmla="*/ 6450276 h 6870700"/>
              <a:gd name="connsiteX219" fmla="*/ 3557377 w 5557518"/>
              <a:gd name="connsiteY219" fmla="*/ 6450276 h 6870700"/>
              <a:gd name="connsiteX220" fmla="*/ 3557377 w 5557518"/>
              <a:gd name="connsiteY220" fmla="*/ 6468059 h 6870700"/>
              <a:gd name="connsiteX221" fmla="*/ 3535053 w 5557518"/>
              <a:gd name="connsiteY221" fmla="*/ 6468059 h 6870700"/>
              <a:gd name="connsiteX222" fmla="*/ 3535053 w 5557518"/>
              <a:gd name="connsiteY222" fmla="*/ 6450276 h 6870700"/>
              <a:gd name="connsiteX223" fmla="*/ 4546807 w 5557518"/>
              <a:gd name="connsiteY223" fmla="*/ 6449897 h 6870700"/>
              <a:gd name="connsiteX224" fmla="*/ 4546807 w 5557518"/>
              <a:gd name="connsiteY224" fmla="*/ 6492653 h 6870700"/>
              <a:gd name="connsiteX225" fmla="*/ 4554753 w 5557518"/>
              <a:gd name="connsiteY225" fmla="*/ 6492653 h 6870700"/>
              <a:gd name="connsiteX226" fmla="*/ 4554753 w 5557518"/>
              <a:gd name="connsiteY226" fmla="*/ 6480167 h 6870700"/>
              <a:gd name="connsiteX227" fmla="*/ 4564212 w 5557518"/>
              <a:gd name="connsiteY227" fmla="*/ 6480167 h 6870700"/>
              <a:gd name="connsiteX228" fmla="*/ 4565726 w 5557518"/>
              <a:gd name="connsiteY228" fmla="*/ 6480167 h 6870700"/>
              <a:gd name="connsiteX229" fmla="*/ 4574429 w 5557518"/>
              <a:gd name="connsiteY229" fmla="*/ 6492653 h 6870700"/>
              <a:gd name="connsiteX230" fmla="*/ 4583131 w 5557518"/>
              <a:gd name="connsiteY230" fmla="*/ 6492653 h 6870700"/>
              <a:gd name="connsiteX231" fmla="*/ 4574051 w 5557518"/>
              <a:gd name="connsiteY231" fmla="*/ 6479031 h 6870700"/>
              <a:gd name="connsiteX232" fmla="*/ 4580861 w 5557518"/>
              <a:gd name="connsiteY232" fmla="*/ 6473734 h 6870700"/>
              <a:gd name="connsiteX233" fmla="*/ 4583131 w 5557518"/>
              <a:gd name="connsiteY233" fmla="*/ 6465410 h 6870700"/>
              <a:gd name="connsiteX234" fmla="*/ 4580861 w 5557518"/>
              <a:gd name="connsiteY234" fmla="*/ 6457086 h 6870700"/>
              <a:gd name="connsiteX235" fmla="*/ 4574429 w 5557518"/>
              <a:gd name="connsiteY235" fmla="*/ 6451789 h 6870700"/>
              <a:gd name="connsiteX236" fmla="*/ 4564590 w 5557518"/>
              <a:gd name="connsiteY236" fmla="*/ 6449897 h 6870700"/>
              <a:gd name="connsiteX237" fmla="*/ 4067037 w 5557518"/>
              <a:gd name="connsiteY237" fmla="*/ 6449897 h 6870700"/>
              <a:gd name="connsiteX238" fmla="*/ 4067037 w 5557518"/>
              <a:gd name="connsiteY238" fmla="*/ 6492653 h 6870700"/>
              <a:gd name="connsiteX239" fmla="*/ 4074983 w 5557518"/>
              <a:gd name="connsiteY239" fmla="*/ 6492653 h 6870700"/>
              <a:gd name="connsiteX240" fmla="*/ 4074983 w 5557518"/>
              <a:gd name="connsiteY240" fmla="*/ 6480167 h 6870700"/>
              <a:gd name="connsiteX241" fmla="*/ 4084820 w 5557518"/>
              <a:gd name="connsiteY241" fmla="*/ 6480167 h 6870700"/>
              <a:gd name="connsiteX242" fmla="*/ 4086335 w 5557518"/>
              <a:gd name="connsiteY242" fmla="*/ 6480167 h 6870700"/>
              <a:gd name="connsiteX243" fmla="*/ 4095037 w 5557518"/>
              <a:gd name="connsiteY243" fmla="*/ 6492653 h 6870700"/>
              <a:gd name="connsiteX244" fmla="*/ 4103740 w 5557518"/>
              <a:gd name="connsiteY244" fmla="*/ 6492653 h 6870700"/>
              <a:gd name="connsiteX245" fmla="*/ 4094281 w 5557518"/>
              <a:gd name="connsiteY245" fmla="*/ 6479031 h 6870700"/>
              <a:gd name="connsiteX246" fmla="*/ 4101091 w 5557518"/>
              <a:gd name="connsiteY246" fmla="*/ 6473734 h 6870700"/>
              <a:gd name="connsiteX247" fmla="*/ 4103361 w 5557518"/>
              <a:gd name="connsiteY247" fmla="*/ 6465410 h 6870700"/>
              <a:gd name="connsiteX248" fmla="*/ 4101091 w 5557518"/>
              <a:gd name="connsiteY248" fmla="*/ 6457086 h 6870700"/>
              <a:gd name="connsiteX249" fmla="*/ 4094659 w 5557518"/>
              <a:gd name="connsiteY249" fmla="*/ 6451789 h 6870700"/>
              <a:gd name="connsiteX250" fmla="*/ 4084820 w 5557518"/>
              <a:gd name="connsiteY250" fmla="*/ 6449897 h 6870700"/>
              <a:gd name="connsiteX251" fmla="*/ 3931960 w 5557518"/>
              <a:gd name="connsiteY251" fmla="*/ 6449897 h 6870700"/>
              <a:gd name="connsiteX252" fmla="*/ 3931960 w 5557518"/>
              <a:gd name="connsiteY252" fmla="*/ 6492653 h 6870700"/>
              <a:gd name="connsiteX253" fmla="*/ 3939906 w 5557518"/>
              <a:gd name="connsiteY253" fmla="*/ 6492653 h 6870700"/>
              <a:gd name="connsiteX254" fmla="*/ 3939906 w 5557518"/>
              <a:gd name="connsiteY254" fmla="*/ 6480167 h 6870700"/>
              <a:gd name="connsiteX255" fmla="*/ 3949744 w 5557518"/>
              <a:gd name="connsiteY255" fmla="*/ 6480167 h 6870700"/>
              <a:gd name="connsiteX256" fmla="*/ 3951258 w 5557518"/>
              <a:gd name="connsiteY256" fmla="*/ 6480167 h 6870700"/>
              <a:gd name="connsiteX257" fmla="*/ 3959960 w 5557518"/>
              <a:gd name="connsiteY257" fmla="*/ 6492653 h 6870700"/>
              <a:gd name="connsiteX258" fmla="*/ 3968663 w 5557518"/>
              <a:gd name="connsiteY258" fmla="*/ 6492653 h 6870700"/>
              <a:gd name="connsiteX259" fmla="*/ 3958825 w 5557518"/>
              <a:gd name="connsiteY259" fmla="*/ 6479031 h 6870700"/>
              <a:gd name="connsiteX260" fmla="*/ 3965636 w 5557518"/>
              <a:gd name="connsiteY260" fmla="*/ 6473734 h 6870700"/>
              <a:gd name="connsiteX261" fmla="*/ 3967906 w 5557518"/>
              <a:gd name="connsiteY261" fmla="*/ 6465410 h 6870700"/>
              <a:gd name="connsiteX262" fmla="*/ 3965636 w 5557518"/>
              <a:gd name="connsiteY262" fmla="*/ 6457086 h 6870700"/>
              <a:gd name="connsiteX263" fmla="*/ 3959204 w 5557518"/>
              <a:gd name="connsiteY263" fmla="*/ 6451789 h 6870700"/>
              <a:gd name="connsiteX264" fmla="*/ 3949365 w 5557518"/>
              <a:gd name="connsiteY264" fmla="*/ 6449897 h 6870700"/>
              <a:gd name="connsiteX265" fmla="*/ 3605808 w 5557518"/>
              <a:gd name="connsiteY265" fmla="*/ 6449519 h 6870700"/>
              <a:gd name="connsiteX266" fmla="*/ 3594078 w 5557518"/>
              <a:gd name="connsiteY266" fmla="*/ 6452546 h 6870700"/>
              <a:gd name="connsiteX267" fmla="*/ 3585754 w 5557518"/>
              <a:gd name="connsiteY267" fmla="*/ 6460492 h 6870700"/>
              <a:gd name="connsiteX268" fmla="*/ 3582727 w 5557518"/>
              <a:gd name="connsiteY268" fmla="*/ 6471843 h 6870700"/>
              <a:gd name="connsiteX269" fmla="*/ 3585754 w 5557518"/>
              <a:gd name="connsiteY269" fmla="*/ 6483194 h 6870700"/>
              <a:gd name="connsiteX270" fmla="*/ 3594078 w 5557518"/>
              <a:gd name="connsiteY270" fmla="*/ 6491140 h 6870700"/>
              <a:gd name="connsiteX271" fmla="*/ 3605808 w 5557518"/>
              <a:gd name="connsiteY271" fmla="*/ 6494166 h 6870700"/>
              <a:gd name="connsiteX272" fmla="*/ 3617537 w 5557518"/>
              <a:gd name="connsiteY272" fmla="*/ 6491140 h 6870700"/>
              <a:gd name="connsiteX273" fmla="*/ 3625861 w 5557518"/>
              <a:gd name="connsiteY273" fmla="*/ 6483194 h 6870700"/>
              <a:gd name="connsiteX274" fmla="*/ 3628888 w 5557518"/>
              <a:gd name="connsiteY274" fmla="*/ 6471843 h 6870700"/>
              <a:gd name="connsiteX275" fmla="*/ 3625861 w 5557518"/>
              <a:gd name="connsiteY275" fmla="*/ 6460492 h 6870700"/>
              <a:gd name="connsiteX276" fmla="*/ 3617537 w 5557518"/>
              <a:gd name="connsiteY276" fmla="*/ 6452546 h 6870700"/>
              <a:gd name="connsiteX277" fmla="*/ 3605808 w 5557518"/>
              <a:gd name="connsiteY277" fmla="*/ 6449519 h 6870700"/>
              <a:gd name="connsiteX278" fmla="*/ 3845693 w 5557518"/>
              <a:gd name="connsiteY278" fmla="*/ 6449141 h 6870700"/>
              <a:gd name="connsiteX279" fmla="*/ 3833963 w 5557518"/>
              <a:gd name="connsiteY279" fmla="*/ 6452168 h 6870700"/>
              <a:gd name="connsiteX280" fmla="*/ 3825639 w 5557518"/>
              <a:gd name="connsiteY280" fmla="*/ 6460114 h 6870700"/>
              <a:gd name="connsiteX281" fmla="*/ 3822612 w 5557518"/>
              <a:gd name="connsiteY281" fmla="*/ 6471465 h 6870700"/>
              <a:gd name="connsiteX282" fmla="*/ 3825639 w 5557518"/>
              <a:gd name="connsiteY282" fmla="*/ 6482816 h 6870700"/>
              <a:gd name="connsiteX283" fmla="*/ 3833963 w 5557518"/>
              <a:gd name="connsiteY283" fmla="*/ 6490762 h 6870700"/>
              <a:gd name="connsiteX284" fmla="*/ 3845693 w 5557518"/>
              <a:gd name="connsiteY284" fmla="*/ 6493788 h 6870700"/>
              <a:gd name="connsiteX285" fmla="*/ 3854773 w 5557518"/>
              <a:gd name="connsiteY285" fmla="*/ 6492653 h 6870700"/>
              <a:gd name="connsiteX286" fmla="*/ 3862341 w 5557518"/>
              <a:gd name="connsiteY286" fmla="*/ 6488491 h 6870700"/>
              <a:gd name="connsiteX287" fmla="*/ 3862341 w 5557518"/>
              <a:gd name="connsiteY287" fmla="*/ 6471465 h 6870700"/>
              <a:gd name="connsiteX288" fmla="*/ 3855152 w 5557518"/>
              <a:gd name="connsiteY288" fmla="*/ 6471465 h 6870700"/>
              <a:gd name="connsiteX289" fmla="*/ 3855152 w 5557518"/>
              <a:gd name="connsiteY289" fmla="*/ 6483951 h 6870700"/>
              <a:gd name="connsiteX290" fmla="*/ 3846449 w 5557518"/>
              <a:gd name="connsiteY290" fmla="*/ 6486221 h 6870700"/>
              <a:gd name="connsiteX291" fmla="*/ 3838504 w 5557518"/>
              <a:gd name="connsiteY291" fmla="*/ 6484329 h 6870700"/>
              <a:gd name="connsiteX292" fmla="*/ 3832828 w 5557518"/>
              <a:gd name="connsiteY292" fmla="*/ 6479032 h 6870700"/>
              <a:gd name="connsiteX293" fmla="*/ 3830936 w 5557518"/>
              <a:gd name="connsiteY293" fmla="*/ 6471465 h 6870700"/>
              <a:gd name="connsiteX294" fmla="*/ 3832828 w 5557518"/>
              <a:gd name="connsiteY294" fmla="*/ 6463519 h 6870700"/>
              <a:gd name="connsiteX295" fmla="*/ 3838504 w 5557518"/>
              <a:gd name="connsiteY295" fmla="*/ 6458222 h 6870700"/>
              <a:gd name="connsiteX296" fmla="*/ 3846449 w 5557518"/>
              <a:gd name="connsiteY296" fmla="*/ 6456330 h 6870700"/>
              <a:gd name="connsiteX297" fmla="*/ 3858179 w 5557518"/>
              <a:gd name="connsiteY297" fmla="*/ 6461249 h 6870700"/>
              <a:gd name="connsiteX298" fmla="*/ 3863097 w 5557518"/>
              <a:gd name="connsiteY298" fmla="*/ 6456330 h 6870700"/>
              <a:gd name="connsiteX299" fmla="*/ 3855530 w 5557518"/>
              <a:gd name="connsiteY299" fmla="*/ 6451033 h 6870700"/>
              <a:gd name="connsiteX300" fmla="*/ 3845693 w 5557518"/>
              <a:gd name="connsiteY300" fmla="*/ 6449141 h 6870700"/>
              <a:gd name="connsiteX301" fmla="*/ 4145738 w 5557518"/>
              <a:gd name="connsiteY301" fmla="*/ 6438546 h 6870700"/>
              <a:gd name="connsiteX302" fmla="*/ 4143089 w 5557518"/>
              <a:gd name="connsiteY302" fmla="*/ 6439681 h 6870700"/>
              <a:gd name="connsiteX303" fmla="*/ 4141954 w 5557518"/>
              <a:gd name="connsiteY303" fmla="*/ 6442330 h 6870700"/>
              <a:gd name="connsiteX304" fmla="*/ 4143089 w 5557518"/>
              <a:gd name="connsiteY304" fmla="*/ 6444978 h 6870700"/>
              <a:gd name="connsiteX305" fmla="*/ 4145738 w 5557518"/>
              <a:gd name="connsiteY305" fmla="*/ 6446113 h 6870700"/>
              <a:gd name="connsiteX306" fmla="*/ 4148386 w 5557518"/>
              <a:gd name="connsiteY306" fmla="*/ 6444978 h 6870700"/>
              <a:gd name="connsiteX307" fmla="*/ 4149521 w 5557518"/>
              <a:gd name="connsiteY307" fmla="*/ 6442330 h 6870700"/>
              <a:gd name="connsiteX308" fmla="*/ 4148386 w 5557518"/>
              <a:gd name="connsiteY308" fmla="*/ 6439681 h 6870700"/>
              <a:gd name="connsiteX309" fmla="*/ 4145738 w 5557518"/>
              <a:gd name="connsiteY309" fmla="*/ 6438546 h 6870700"/>
              <a:gd name="connsiteX310" fmla="*/ 4134008 w 5557518"/>
              <a:gd name="connsiteY310" fmla="*/ 6438546 h 6870700"/>
              <a:gd name="connsiteX311" fmla="*/ 4131359 w 5557518"/>
              <a:gd name="connsiteY311" fmla="*/ 6439681 h 6870700"/>
              <a:gd name="connsiteX312" fmla="*/ 4130224 w 5557518"/>
              <a:gd name="connsiteY312" fmla="*/ 6442330 h 6870700"/>
              <a:gd name="connsiteX313" fmla="*/ 4131359 w 5557518"/>
              <a:gd name="connsiteY313" fmla="*/ 6444978 h 6870700"/>
              <a:gd name="connsiteX314" fmla="*/ 4134008 w 5557518"/>
              <a:gd name="connsiteY314" fmla="*/ 6446113 h 6870700"/>
              <a:gd name="connsiteX315" fmla="*/ 4136656 w 5557518"/>
              <a:gd name="connsiteY315" fmla="*/ 6444978 h 6870700"/>
              <a:gd name="connsiteX316" fmla="*/ 4137791 w 5557518"/>
              <a:gd name="connsiteY316" fmla="*/ 6442330 h 6870700"/>
              <a:gd name="connsiteX317" fmla="*/ 4136656 w 5557518"/>
              <a:gd name="connsiteY317" fmla="*/ 6439681 h 6870700"/>
              <a:gd name="connsiteX318" fmla="*/ 4134008 w 5557518"/>
              <a:gd name="connsiteY318" fmla="*/ 6438546 h 6870700"/>
              <a:gd name="connsiteX319" fmla="*/ 4526375 w 5557518"/>
              <a:gd name="connsiteY319" fmla="*/ 6349251 h 6870700"/>
              <a:gd name="connsiteX320" fmla="*/ 4487781 w 5557518"/>
              <a:gd name="connsiteY320" fmla="*/ 6395412 h 6870700"/>
              <a:gd name="connsiteX321" fmla="*/ 4552860 w 5557518"/>
              <a:gd name="connsiteY321" fmla="*/ 6363629 h 6870700"/>
              <a:gd name="connsiteX322" fmla="*/ 4526375 w 5557518"/>
              <a:gd name="connsiteY322" fmla="*/ 6349251 h 6870700"/>
              <a:gd name="connsiteX323" fmla="*/ 4398487 w 5557518"/>
              <a:gd name="connsiteY323" fmla="*/ 6349251 h 6870700"/>
              <a:gd name="connsiteX324" fmla="*/ 4372001 w 5557518"/>
              <a:gd name="connsiteY324" fmla="*/ 6363629 h 6870700"/>
              <a:gd name="connsiteX325" fmla="*/ 4437080 w 5557518"/>
              <a:gd name="connsiteY325" fmla="*/ 6395412 h 6870700"/>
              <a:gd name="connsiteX326" fmla="*/ 4398487 w 5557518"/>
              <a:gd name="connsiteY326" fmla="*/ 6349251 h 6870700"/>
              <a:gd name="connsiteX327" fmla="*/ 4470376 w 5557518"/>
              <a:gd name="connsiteY327" fmla="*/ 6334494 h 6870700"/>
              <a:gd name="connsiteX328" fmla="*/ 4470376 w 5557518"/>
              <a:gd name="connsiteY328" fmla="*/ 6397303 h 6870700"/>
              <a:gd name="connsiteX329" fmla="*/ 4513132 w 5557518"/>
              <a:gd name="connsiteY329" fmla="*/ 6342440 h 6870700"/>
              <a:gd name="connsiteX330" fmla="*/ 4470376 w 5557518"/>
              <a:gd name="connsiteY330" fmla="*/ 6334494 h 6870700"/>
              <a:gd name="connsiteX331" fmla="*/ 4454486 w 5557518"/>
              <a:gd name="connsiteY331" fmla="*/ 6334494 h 6870700"/>
              <a:gd name="connsiteX332" fmla="*/ 4411730 w 5557518"/>
              <a:gd name="connsiteY332" fmla="*/ 6342440 h 6870700"/>
              <a:gd name="connsiteX333" fmla="*/ 4454486 w 5557518"/>
              <a:gd name="connsiteY333" fmla="*/ 6397303 h 6870700"/>
              <a:gd name="connsiteX334" fmla="*/ 3867637 w 5557518"/>
              <a:gd name="connsiteY334" fmla="*/ 6283038 h 6870700"/>
              <a:gd name="connsiteX335" fmla="*/ 3925149 w 5557518"/>
              <a:gd name="connsiteY335" fmla="*/ 6283038 h 6870700"/>
              <a:gd name="connsiteX336" fmla="*/ 3961094 w 5557518"/>
              <a:gd name="connsiteY336" fmla="*/ 6307632 h 6870700"/>
              <a:gd name="connsiteX337" fmla="*/ 3925149 w 5557518"/>
              <a:gd name="connsiteY337" fmla="*/ 6332225 h 6870700"/>
              <a:gd name="connsiteX338" fmla="*/ 3867637 w 5557518"/>
              <a:gd name="connsiteY338" fmla="*/ 6332225 h 6870700"/>
              <a:gd name="connsiteX339" fmla="*/ 4470376 w 5557518"/>
              <a:gd name="connsiteY339" fmla="*/ 6268280 h 6870700"/>
              <a:gd name="connsiteX340" fmla="*/ 4470376 w 5557518"/>
              <a:gd name="connsiteY340" fmla="*/ 6318604 h 6870700"/>
              <a:gd name="connsiteX341" fmla="*/ 4520699 w 5557518"/>
              <a:gd name="connsiteY341" fmla="*/ 6328063 h 6870700"/>
              <a:gd name="connsiteX342" fmla="*/ 4534698 w 5557518"/>
              <a:gd name="connsiteY342" fmla="*/ 6268280 h 6870700"/>
              <a:gd name="connsiteX343" fmla="*/ 4390163 w 5557518"/>
              <a:gd name="connsiteY343" fmla="*/ 6268280 h 6870700"/>
              <a:gd name="connsiteX344" fmla="*/ 4404163 w 5557518"/>
              <a:gd name="connsiteY344" fmla="*/ 6328063 h 6870700"/>
              <a:gd name="connsiteX345" fmla="*/ 4454486 w 5557518"/>
              <a:gd name="connsiteY345" fmla="*/ 6318604 h 6870700"/>
              <a:gd name="connsiteX346" fmla="*/ 4454486 w 5557518"/>
              <a:gd name="connsiteY346" fmla="*/ 6268280 h 6870700"/>
              <a:gd name="connsiteX347" fmla="*/ 4550212 w 5557518"/>
              <a:gd name="connsiteY347" fmla="*/ 6267902 h 6870700"/>
              <a:gd name="connsiteX348" fmla="*/ 4535077 w 5557518"/>
              <a:gd name="connsiteY348" fmla="*/ 6333361 h 6870700"/>
              <a:gd name="connsiteX349" fmla="*/ 4566103 w 5557518"/>
              <a:gd name="connsiteY349" fmla="*/ 6350387 h 6870700"/>
              <a:gd name="connsiteX350" fmla="*/ 4599778 w 5557518"/>
              <a:gd name="connsiteY350" fmla="*/ 6267902 h 6870700"/>
              <a:gd name="connsiteX351" fmla="*/ 4325083 w 5557518"/>
              <a:gd name="connsiteY351" fmla="*/ 6267902 h 6870700"/>
              <a:gd name="connsiteX352" fmla="*/ 4358758 w 5557518"/>
              <a:gd name="connsiteY352" fmla="*/ 6350387 h 6870700"/>
              <a:gd name="connsiteX353" fmla="*/ 4389784 w 5557518"/>
              <a:gd name="connsiteY353" fmla="*/ 6333361 h 6870700"/>
              <a:gd name="connsiteX354" fmla="*/ 4374649 w 5557518"/>
              <a:gd name="connsiteY354" fmla="*/ 6267902 h 6870700"/>
              <a:gd name="connsiteX355" fmla="*/ 4520699 w 5557518"/>
              <a:gd name="connsiteY355" fmla="*/ 6192606 h 6870700"/>
              <a:gd name="connsiteX356" fmla="*/ 4470376 w 5557518"/>
              <a:gd name="connsiteY356" fmla="*/ 6202065 h 6870700"/>
              <a:gd name="connsiteX357" fmla="*/ 4470376 w 5557518"/>
              <a:gd name="connsiteY357" fmla="*/ 6252389 h 6870700"/>
              <a:gd name="connsiteX358" fmla="*/ 4534698 w 5557518"/>
              <a:gd name="connsiteY358" fmla="*/ 6252389 h 6870700"/>
              <a:gd name="connsiteX359" fmla="*/ 4520699 w 5557518"/>
              <a:gd name="connsiteY359" fmla="*/ 6192606 h 6870700"/>
              <a:gd name="connsiteX360" fmla="*/ 4404163 w 5557518"/>
              <a:gd name="connsiteY360" fmla="*/ 6192606 h 6870700"/>
              <a:gd name="connsiteX361" fmla="*/ 4390163 w 5557518"/>
              <a:gd name="connsiteY361" fmla="*/ 6252389 h 6870700"/>
              <a:gd name="connsiteX362" fmla="*/ 4454486 w 5557518"/>
              <a:gd name="connsiteY362" fmla="*/ 6252389 h 6870700"/>
              <a:gd name="connsiteX363" fmla="*/ 4454486 w 5557518"/>
              <a:gd name="connsiteY363" fmla="*/ 6202065 h 6870700"/>
              <a:gd name="connsiteX364" fmla="*/ 4404163 w 5557518"/>
              <a:gd name="connsiteY364" fmla="*/ 6192606 h 6870700"/>
              <a:gd name="connsiteX365" fmla="*/ 3867637 w 5557518"/>
              <a:gd name="connsiteY365" fmla="*/ 6188446 h 6870700"/>
              <a:gd name="connsiteX366" fmla="*/ 3914933 w 5557518"/>
              <a:gd name="connsiteY366" fmla="*/ 6188446 h 6870700"/>
              <a:gd name="connsiteX367" fmla="*/ 3949743 w 5557518"/>
              <a:gd name="connsiteY367" fmla="*/ 6211905 h 6870700"/>
              <a:gd name="connsiteX368" fmla="*/ 3914933 w 5557518"/>
              <a:gd name="connsiteY368" fmla="*/ 6235363 h 6870700"/>
              <a:gd name="connsiteX369" fmla="*/ 3867637 w 5557518"/>
              <a:gd name="connsiteY369" fmla="*/ 6235363 h 6870700"/>
              <a:gd name="connsiteX370" fmla="*/ 4566103 w 5557518"/>
              <a:gd name="connsiteY370" fmla="*/ 6169904 h 6870700"/>
              <a:gd name="connsiteX371" fmla="*/ 4535077 w 5557518"/>
              <a:gd name="connsiteY371" fmla="*/ 6186931 h 6870700"/>
              <a:gd name="connsiteX372" fmla="*/ 4550212 w 5557518"/>
              <a:gd name="connsiteY372" fmla="*/ 6252389 h 6870700"/>
              <a:gd name="connsiteX373" fmla="*/ 4599778 w 5557518"/>
              <a:gd name="connsiteY373" fmla="*/ 6252389 h 6870700"/>
              <a:gd name="connsiteX374" fmla="*/ 4566103 w 5557518"/>
              <a:gd name="connsiteY374" fmla="*/ 6169904 h 6870700"/>
              <a:gd name="connsiteX375" fmla="*/ 4358758 w 5557518"/>
              <a:gd name="connsiteY375" fmla="*/ 6169904 h 6870700"/>
              <a:gd name="connsiteX376" fmla="*/ 4325083 w 5557518"/>
              <a:gd name="connsiteY376" fmla="*/ 6252389 h 6870700"/>
              <a:gd name="connsiteX377" fmla="*/ 4374649 w 5557518"/>
              <a:gd name="connsiteY377" fmla="*/ 6252389 h 6870700"/>
              <a:gd name="connsiteX378" fmla="*/ 4389784 w 5557518"/>
              <a:gd name="connsiteY378" fmla="*/ 6186931 h 6870700"/>
              <a:gd name="connsiteX379" fmla="*/ 4358758 w 5557518"/>
              <a:gd name="connsiteY379" fmla="*/ 6169904 h 6870700"/>
              <a:gd name="connsiteX380" fmla="*/ 3799531 w 5557518"/>
              <a:gd name="connsiteY380" fmla="*/ 6139258 h 6870700"/>
              <a:gd name="connsiteX381" fmla="*/ 3799531 w 5557518"/>
              <a:gd name="connsiteY381" fmla="*/ 6382170 h 6870700"/>
              <a:gd name="connsiteX382" fmla="*/ 3930825 w 5557518"/>
              <a:gd name="connsiteY382" fmla="*/ 6382170 h 6870700"/>
              <a:gd name="connsiteX383" fmla="*/ 4004985 w 5557518"/>
              <a:gd name="connsiteY383" fmla="*/ 6364765 h 6870700"/>
              <a:gd name="connsiteX384" fmla="*/ 4030714 w 5557518"/>
              <a:gd name="connsiteY384" fmla="*/ 6315577 h 6870700"/>
              <a:gd name="connsiteX385" fmla="*/ 4018984 w 5557518"/>
              <a:gd name="connsiteY385" fmla="*/ 6277741 h 6870700"/>
              <a:gd name="connsiteX386" fmla="*/ 3986445 w 5557518"/>
              <a:gd name="connsiteY386" fmla="*/ 6255039 h 6870700"/>
              <a:gd name="connsiteX387" fmla="*/ 4010660 w 5557518"/>
              <a:gd name="connsiteY387" fmla="*/ 6233472 h 6870700"/>
              <a:gd name="connsiteX388" fmla="*/ 4019363 w 5557518"/>
              <a:gd name="connsiteY388" fmla="*/ 6202445 h 6870700"/>
              <a:gd name="connsiteX389" fmla="*/ 3995147 w 5557518"/>
              <a:gd name="connsiteY389" fmla="*/ 6156285 h 6870700"/>
              <a:gd name="connsiteX390" fmla="*/ 3924392 w 5557518"/>
              <a:gd name="connsiteY390" fmla="*/ 6139258 h 6870700"/>
              <a:gd name="connsiteX391" fmla="*/ 4059091 w 5557518"/>
              <a:gd name="connsiteY391" fmla="*/ 6138879 h 6870700"/>
              <a:gd name="connsiteX392" fmla="*/ 4059091 w 5557518"/>
              <a:gd name="connsiteY392" fmla="*/ 6381791 h 6870700"/>
              <a:gd name="connsiteX393" fmla="*/ 4127197 w 5557518"/>
              <a:gd name="connsiteY393" fmla="*/ 6381791 h 6870700"/>
              <a:gd name="connsiteX394" fmla="*/ 4127197 w 5557518"/>
              <a:gd name="connsiteY394" fmla="*/ 6288713 h 6870700"/>
              <a:gd name="connsiteX395" fmla="*/ 4134008 w 5557518"/>
              <a:gd name="connsiteY395" fmla="*/ 6288713 h 6870700"/>
              <a:gd name="connsiteX396" fmla="*/ 4203627 w 5557518"/>
              <a:gd name="connsiteY396" fmla="*/ 6372710 h 6870700"/>
              <a:gd name="connsiteX397" fmla="*/ 4222167 w 5557518"/>
              <a:gd name="connsiteY397" fmla="*/ 6381413 h 6870700"/>
              <a:gd name="connsiteX398" fmla="*/ 4290652 w 5557518"/>
              <a:gd name="connsiteY398" fmla="*/ 6381413 h 6870700"/>
              <a:gd name="connsiteX399" fmla="*/ 4193411 w 5557518"/>
              <a:gd name="connsiteY399" fmla="*/ 6259957 h 6870700"/>
              <a:gd name="connsiteX400" fmla="*/ 4290652 w 5557518"/>
              <a:gd name="connsiteY400" fmla="*/ 6138879 h 6870700"/>
              <a:gd name="connsiteX401" fmla="*/ 4222167 w 5557518"/>
              <a:gd name="connsiteY401" fmla="*/ 6138879 h 6870700"/>
              <a:gd name="connsiteX402" fmla="*/ 4203627 w 5557518"/>
              <a:gd name="connsiteY402" fmla="*/ 6147582 h 6870700"/>
              <a:gd name="connsiteX403" fmla="*/ 4134008 w 5557518"/>
              <a:gd name="connsiteY403" fmla="*/ 6231957 h 6870700"/>
              <a:gd name="connsiteX404" fmla="*/ 4127197 w 5557518"/>
              <a:gd name="connsiteY404" fmla="*/ 6231957 h 6870700"/>
              <a:gd name="connsiteX405" fmla="*/ 4127197 w 5557518"/>
              <a:gd name="connsiteY405" fmla="*/ 6138879 h 6870700"/>
              <a:gd name="connsiteX406" fmla="*/ 3527107 w 5557518"/>
              <a:gd name="connsiteY406" fmla="*/ 6138879 h 6870700"/>
              <a:gd name="connsiteX407" fmla="*/ 3527107 w 5557518"/>
              <a:gd name="connsiteY407" fmla="*/ 6381791 h 6870700"/>
              <a:gd name="connsiteX408" fmla="*/ 3571754 w 5557518"/>
              <a:gd name="connsiteY408" fmla="*/ 6381791 h 6870700"/>
              <a:gd name="connsiteX409" fmla="*/ 3595970 w 5557518"/>
              <a:gd name="connsiteY409" fmla="*/ 6357575 h 6870700"/>
              <a:gd name="connsiteX410" fmla="*/ 3595970 w 5557518"/>
              <a:gd name="connsiteY410" fmla="*/ 6288713 h 6870700"/>
              <a:gd name="connsiteX411" fmla="*/ 3689427 w 5557518"/>
              <a:gd name="connsiteY411" fmla="*/ 6288713 h 6870700"/>
              <a:gd name="connsiteX412" fmla="*/ 3689427 w 5557518"/>
              <a:gd name="connsiteY412" fmla="*/ 6357575 h 6870700"/>
              <a:gd name="connsiteX413" fmla="*/ 3713642 w 5557518"/>
              <a:gd name="connsiteY413" fmla="*/ 6381791 h 6870700"/>
              <a:gd name="connsiteX414" fmla="*/ 3758290 w 5557518"/>
              <a:gd name="connsiteY414" fmla="*/ 6381791 h 6870700"/>
              <a:gd name="connsiteX415" fmla="*/ 3758290 w 5557518"/>
              <a:gd name="connsiteY415" fmla="*/ 6138879 h 6870700"/>
              <a:gd name="connsiteX416" fmla="*/ 3713642 w 5557518"/>
              <a:gd name="connsiteY416" fmla="*/ 6138879 h 6870700"/>
              <a:gd name="connsiteX417" fmla="*/ 3689427 w 5557518"/>
              <a:gd name="connsiteY417" fmla="*/ 6163095 h 6870700"/>
              <a:gd name="connsiteX418" fmla="*/ 3689427 w 5557518"/>
              <a:gd name="connsiteY418" fmla="*/ 6232336 h 6870700"/>
              <a:gd name="connsiteX419" fmla="*/ 3595592 w 5557518"/>
              <a:gd name="connsiteY419" fmla="*/ 6232336 h 6870700"/>
              <a:gd name="connsiteX420" fmla="*/ 3595592 w 5557518"/>
              <a:gd name="connsiteY420" fmla="*/ 6163095 h 6870700"/>
              <a:gd name="connsiteX421" fmla="*/ 3571376 w 5557518"/>
              <a:gd name="connsiteY421" fmla="*/ 6138879 h 6870700"/>
              <a:gd name="connsiteX422" fmla="*/ 4487781 w 5557518"/>
              <a:gd name="connsiteY422" fmla="*/ 6124879 h 6870700"/>
              <a:gd name="connsiteX423" fmla="*/ 4526375 w 5557518"/>
              <a:gd name="connsiteY423" fmla="*/ 6171040 h 6870700"/>
              <a:gd name="connsiteX424" fmla="*/ 4552860 w 5557518"/>
              <a:gd name="connsiteY424" fmla="*/ 6156662 h 6870700"/>
              <a:gd name="connsiteX425" fmla="*/ 4487781 w 5557518"/>
              <a:gd name="connsiteY425" fmla="*/ 6124879 h 6870700"/>
              <a:gd name="connsiteX426" fmla="*/ 4437080 w 5557518"/>
              <a:gd name="connsiteY426" fmla="*/ 6124879 h 6870700"/>
              <a:gd name="connsiteX427" fmla="*/ 4372001 w 5557518"/>
              <a:gd name="connsiteY427" fmla="*/ 6156662 h 6870700"/>
              <a:gd name="connsiteX428" fmla="*/ 4398487 w 5557518"/>
              <a:gd name="connsiteY428" fmla="*/ 6171040 h 6870700"/>
              <a:gd name="connsiteX429" fmla="*/ 4437080 w 5557518"/>
              <a:gd name="connsiteY429" fmla="*/ 6124879 h 6870700"/>
              <a:gd name="connsiteX430" fmla="*/ 4470376 w 5557518"/>
              <a:gd name="connsiteY430" fmla="*/ 6122987 h 6870700"/>
              <a:gd name="connsiteX431" fmla="*/ 4470376 w 5557518"/>
              <a:gd name="connsiteY431" fmla="*/ 6186174 h 6870700"/>
              <a:gd name="connsiteX432" fmla="*/ 4513132 w 5557518"/>
              <a:gd name="connsiteY432" fmla="*/ 6178229 h 6870700"/>
              <a:gd name="connsiteX433" fmla="*/ 4470376 w 5557518"/>
              <a:gd name="connsiteY433" fmla="*/ 6122987 h 6870700"/>
              <a:gd name="connsiteX434" fmla="*/ 4454486 w 5557518"/>
              <a:gd name="connsiteY434" fmla="*/ 6122987 h 6870700"/>
              <a:gd name="connsiteX435" fmla="*/ 4411730 w 5557518"/>
              <a:gd name="connsiteY435" fmla="*/ 6178229 h 6870700"/>
              <a:gd name="connsiteX436" fmla="*/ 4454486 w 5557518"/>
              <a:gd name="connsiteY436" fmla="*/ 6186174 h 6870700"/>
              <a:gd name="connsiteX437" fmla="*/ 2578100 w 5557518"/>
              <a:gd name="connsiteY437" fmla="*/ 0 h 6870700"/>
              <a:gd name="connsiteX438" fmla="*/ 5557518 w 5557518"/>
              <a:gd name="connsiteY438" fmla="*/ 12700 h 6870700"/>
              <a:gd name="connsiteX439" fmla="*/ 5557518 w 5557518"/>
              <a:gd name="connsiteY439" fmla="*/ 6870700 h 6870700"/>
              <a:gd name="connsiteX440" fmla="*/ 0 w 5557518"/>
              <a:gd name="connsiteY440" fmla="*/ 6870700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Lst>
            <a:rect l="l" t="t" r="r" b="b"/>
            <a:pathLst>
              <a:path w="5557518" h="6870700">
                <a:moveTo>
                  <a:pt x="4019741" y="6474492"/>
                </a:moveTo>
                <a:lnTo>
                  <a:pt x="4032606" y="6474492"/>
                </a:lnTo>
                <a:cubicBezTo>
                  <a:pt x="4038660" y="6474492"/>
                  <a:pt x="4042065" y="6476383"/>
                  <a:pt x="4042065" y="6480546"/>
                </a:cubicBezTo>
                <a:cubicBezTo>
                  <a:pt x="4042065" y="6485086"/>
                  <a:pt x="4039039" y="6486978"/>
                  <a:pt x="4032606" y="6486978"/>
                </a:cubicBezTo>
                <a:lnTo>
                  <a:pt x="4019741" y="6486978"/>
                </a:lnTo>
                <a:close/>
                <a:moveTo>
                  <a:pt x="4311841" y="6473735"/>
                </a:moveTo>
                <a:lnTo>
                  <a:pt x="4323193" y="6484708"/>
                </a:lnTo>
                <a:cubicBezTo>
                  <a:pt x="4320166" y="6486599"/>
                  <a:pt x="4317139" y="6487734"/>
                  <a:pt x="4313733" y="6487734"/>
                </a:cubicBezTo>
                <a:cubicBezTo>
                  <a:pt x="4311084" y="6487734"/>
                  <a:pt x="4308814" y="6486978"/>
                  <a:pt x="4307301" y="6486221"/>
                </a:cubicBezTo>
                <a:cubicBezTo>
                  <a:pt x="4305787" y="6485086"/>
                  <a:pt x="4305030" y="6483572"/>
                  <a:pt x="4305030" y="6481681"/>
                </a:cubicBezTo>
                <a:cubicBezTo>
                  <a:pt x="4305030" y="6480167"/>
                  <a:pt x="4305409" y="6478654"/>
                  <a:pt x="4306544" y="6477519"/>
                </a:cubicBezTo>
                <a:cubicBezTo>
                  <a:pt x="4307679" y="6476383"/>
                  <a:pt x="4309192" y="6474870"/>
                  <a:pt x="4311841" y="6473735"/>
                </a:cubicBezTo>
                <a:close/>
                <a:moveTo>
                  <a:pt x="4495727" y="6457087"/>
                </a:moveTo>
                <a:lnTo>
                  <a:pt x="4497240" y="6457087"/>
                </a:lnTo>
                <a:lnTo>
                  <a:pt x="4497240" y="6477140"/>
                </a:lnTo>
                <a:lnTo>
                  <a:pt x="4484376" y="6477140"/>
                </a:lnTo>
                <a:close/>
                <a:moveTo>
                  <a:pt x="4555131" y="6457086"/>
                </a:moveTo>
                <a:lnTo>
                  <a:pt x="4564590" y="6457086"/>
                </a:lnTo>
                <a:cubicBezTo>
                  <a:pt x="4567997" y="6457086"/>
                  <a:pt x="4570645" y="6457843"/>
                  <a:pt x="4572537" y="6459356"/>
                </a:cubicBezTo>
                <a:cubicBezTo>
                  <a:pt x="4574429" y="6460870"/>
                  <a:pt x="4575186" y="6462762"/>
                  <a:pt x="4575186" y="6465789"/>
                </a:cubicBezTo>
                <a:cubicBezTo>
                  <a:pt x="4575186" y="6468437"/>
                  <a:pt x="4574429" y="6470707"/>
                  <a:pt x="4572537" y="6472221"/>
                </a:cubicBezTo>
                <a:cubicBezTo>
                  <a:pt x="4570645" y="6473356"/>
                  <a:pt x="4567997" y="6474113"/>
                  <a:pt x="4564590" y="6474113"/>
                </a:cubicBezTo>
                <a:lnTo>
                  <a:pt x="4555131" y="6474113"/>
                </a:lnTo>
                <a:close/>
                <a:moveTo>
                  <a:pt x="4075361" y="6457086"/>
                </a:moveTo>
                <a:lnTo>
                  <a:pt x="4084820" y="6457086"/>
                </a:lnTo>
                <a:cubicBezTo>
                  <a:pt x="4088227" y="6457086"/>
                  <a:pt x="4090875" y="6457843"/>
                  <a:pt x="4092767" y="6459356"/>
                </a:cubicBezTo>
                <a:cubicBezTo>
                  <a:pt x="4094659" y="6460870"/>
                  <a:pt x="4095416" y="6462762"/>
                  <a:pt x="4095416" y="6465789"/>
                </a:cubicBezTo>
                <a:cubicBezTo>
                  <a:pt x="4095416" y="6468437"/>
                  <a:pt x="4094659" y="6470707"/>
                  <a:pt x="4092767" y="6472221"/>
                </a:cubicBezTo>
                <a:cubicBezTo>
                  <a:pt x="4090875" y="6473356"/>
                  <a:pt x="4088227" y="6474113"/>
                  <a:pt x="4084820" y="6474113"/>
                </a:cubicBezTo>
                <a:lnTo>
                  <a:pt x="4075361" y="6474113"/>
                </a:lnTo>
                <a:close/>
                <a:moveTo>
                  <a:pt x="3939906" y="6457086"/>
                </a:moveTo>
                <a:lnTo>
                  <a:pt x="3949365" y="6457086"/>
                </a:lnTo>
                <a:cubicBezTo>
                  <a:pt x="3952771" y="6457086"/>
                  <a:pt x="3955420" y="6457843"/>
                  <a:pt x="3957312" y="6459356"/>
                </a:cubicBezTo>
                <a:cubicBezTo>
                  <a:pt x="3959204" y="6460870"/>
                  <a:pt x="3959960" y="6462762"/>
                  <a:pt x="3959960" y="6465789"/>
                </a:cubicBezTo>
                <a:cubicBezTo>
                  <a:pt x="3959960" y="6468437"/>
                  <a:pt x="3959204" y="6470707"/>
                  <a:pt x="3957312" y="6472221"/>
                </a:cubicBezTo>
                <a:cubicBezTo>
                  <a:pt x="3955420" y="6473356"/>
                  <a:pt x="3952771" y="6474113"/>
                  <a:pt x="3949365" y="6474113"/>
                </a:cubicBezTo>
                <a:lnTo>
                  <a:pt x="3939906" y="6474113"/>
                </a:lnTo>
                <a:close/>
                <a:moveTo>
                  <a:pt x="3606186" y="6457086"/>
                </a:moveTo>
                <a:cubicBezTo>
                  <a:pt x="3609213" y="6457086"/>
                  <a:pt x="3611483" y="6457843"/>
                  <a:pt x="3613753" y="6458978"/>
                </a:cubicBezTo>
                <a:cubicBezTo>
                  <a:pt x="3616023" y="6460113"/>
                  <a:pt x="3617915" y="6462005"/>
                  <a:pt x="3619050" y="6464275"/>
                </a:cubicBezTo>
                <a:cubicBezTo>
                  <a:pt x="3620564" y="6466546"/>
                  <a:pt x="3620942" y="6469194"/>
                  <a:pt x="3620942" y="6471843"/>
                </a:cubicBezTo>
                <a:cubicBezTo>
                  <a:pt x="3620942" y="6474491"/>
                  <a:pt x="3620185" y="6477140"/>
                  <a:pt x="3619050" y="6479410"/>
                </a:cubicBezTo>
                <a:cubicBezTo>
                  <a:pt x="3617915" y="6481680"/>
                  <a:pt x="3616023" y="6483572"/>
                  <a:pt x="3613753" y="6484707"/>
                </a:cubicBezTo>
                <a:cubicBezTo>
                  <a:pt x="3611483" y="6485842"/>
                  <a:pt x="3608834" y="6486599"/>
                  <a:pt x="3606186" y="6486599"/>
                </a:cubicBezTo>
                <a:cubicBezTo>
                  <a:pt x="3603159" y="6486599"/>
                  <a:pt x="3600889" y="6485842"/>
                  <a:pt x="3598619" y="6484707"/>
                </a:cubicBezTo>
                <a:cubicBezTo>
                  <a:pt x="3596348" y="6483572"/>
                  <a:pt x="3594456" y="6481680"/>
                  <a:pt x="3593321" y="6479410"/>
                </a:cubicBezTo>
                <a:cubicBezTo>
                  <a:pt x="3592186" y="6477140"/>
                  <a:pt x="3591430" y="6474491"/>
                  <a:pt x="3591430" y="6471843"/>
                </a:cubicBezTo>
                <a:cubicBezTo>
                  <a:pt x="3591430" y="6468816"/>
                  <a:pt x="3592186" y="6466546"/>
                  <a:pt x="3593321" y="6464275"/>
                </a:cubicBezTo>
                <a:cubicBezTo>
                  <a:pt x="3594456" y="6462005"/>
                  <a:pt x="3596348" y="6460113"/>
                  <a:pt x="3598619" y="6458978"/>
                </a:cubicBezTo>
                <a:cubicBezTo>
                  <a:pt x="3600889" y="6457843"/>
                  <a:pt x="3603537" y="6457086"/>
                  <a:pt x="3606186" y="6457086"/>
                </a:cubicBezTo>
                <a:close/>
                <a:moveTo>
                  <a:pt x="4019741" y="6456708"/>
                </a:moveTo>
                <a:lnTo>
                  <a:pt x="4031093" y="6456708"/>
                </a:lnTo>
                <a:cubicBezTo>
                  <a:pt x="4033741" y="6456708"/>
                  <a:pt x="4036012" y="6457087"/>
                  <a:pt x="4037525" y="6458222"/>
                </a:cubicBezTo>
                <a:cubicBezTo>
                  <a:pt x="4039039" y="6459357"/>
                  <a:pt x="4039795" y="6460870"/>
                  <a:pt x="4039795" y="6462762"/>
                </a:cubicBezTo>
                <a:cubicBezTo>
                  <a:pt x="4039795" y="6464654"/>
                  <a:pt x="4039039" y="6466168"/>
                  <a:pt x="4037525" y="6467303"/>
                </a:cubicBezTo>
                <a:cubicBezTo>
                  <a:pt x="4036012" y="6468438"/>
                  <a:pt x="4033741" y="6468816"/>
                  <a:pt x="4031093" y="6468816"/>
                </a:cubicBezTo>
                <a:lnTo>
                  <a:pt x="4019741" y="6468816"/>
                </a:lnTo>
                <a:close/>
                <a:moveTo>
                  <a:pt x="4314868" y="6455573"/>
                </a:moveTo>
                <a:cubicBezTo>
                  <a:pt x="4316382" y="6455573"/>
                  <a:pt x="4317518" y="6455952"/>
                  <a:pt x="4318653" y="6456708"/>
                </a:cubicBezTo>
                <a:cubicBezTo>
                  <a:pt x="4319409" y="6457465"/>
                  <a:pt x="4320166" y="6458600"/>
                  <a:pt x="4320166" y="6459735"/>
                </a:cubicBezTo>
                <a:cubicBezTo>
                  <a:pt x="4320166" y="6460870"/>
                  <a:pt x="4319788" y="6462005"/>
                  <a:pt x="4318653" y="6463141"/>
                </a:cubicBezTo>
                <a:cubicBezTo>
                  <a:pt x="4317518" y="6464276"/>
                  <a:pt x="4316004" y="6465411"/>
                  <a:pt x="4313355" y="6466546"/>
                </a:cubicBezTo>
                <a:cubicBezTo>
                  <a:pt x="4311841" y="6465032"/>
                  <a:pt x="4310706" y="6463897"/>
                  <a:pt x="4310328" y="6463141"/>
                </a:cubicBezTo>
                <a:cubicBezTo>
                  <a:pt x="4309949" y="6462384"/>
                  <a:pt x="4309571" y="6461249"/>
                  <a:pt x="4309571" y="6460492"/>
                </a:cubicBezTo>
                <a:cubicBezTo>
                  <a:pt x="4309571" y="6458600"/>
                  <a:pt x="4309949" y="6457465"/>
                  <a:pt x="4311084" y="6456708"/>
                </a:cubicBezTo>
                <a:cubicBezTo>
                  <a:pt x="4312219" y="6455952"/>
                  <a:pt x="4313355" y="6455573"/>
                  <a:pt x="4314868" y="6455573"/>
                </a:cubicBezTo>
                <a:close/>
                <a:moveTo>
                  <a:pt x="4491943" y="6450276"/>
                </a:moveTo>
                <a:lnTo>
                  <a:pt x="4466971" y="6493032"/>
                </a:lnTo>
                <a:lnTo>
                  <a:pt x="4475295" y="6493032"/>
                </a:lnTo>
                <a:lnTo>
                  <a:pt x="4480971" y="6483194"/>
                </a:lnTo>
                <a:lnTo>
                  <a:pt x="4497240" y="6483194"/>
                </a:lnTo>
                <a:lnTo>
                  <a:pt x="4497240" y="6493032"/>
                </a:lnTo>
                <a:lnTo>
                  <a:pt x="4529402" y="6493032"/>
                </a:lnTo>
                <a:lnTo>
                  <a:pt x="4529402" y="6486221"/>
                </a:lnTo>
                <a:lnTo>
                  <a:pt x="4505186" y="6486221"/>
                </a:lnTo>
                <a:lnTo>
                  <a:pt x="4505186" y="6474870"/>
                </a:lnTo>
                <a:lnTo>
                  <a:pt x="4525996" y="6474870"/>
                </a:lnTo>
                <a:lnTo>
                  <a:pt x="4525996" y="6468438"/>
                </a:lnTo>
                <a:lnTo>
                  <a:pt x="4505186" y="6468438"/>
                </a:lnTo>
                <a:lnTo>
                  <a:pt x="4505186" y="6457087"/>
                </a:lnTo>
                <a:lnTo>
                  <a:pt x="4528645" y="6457087"/>
                </a:lnTo>
                <a:lnTo>
                  <a:pt x="4528645" y="6450276"/>
                </a:lnTo>
                <a:close/>
                <a:moveTo>
                  <a:pt x="4431027" y="6450276"/>
                </a:moveTo>
                <a:lnTo>
                  <a:pt x="4431027" y="6457087"/>
                </a:lnTo>
                <a:lnTo>
                  <a:pt x="4446163" y="6457087"/>
                </a:lnTo>
                <a:lnTo>
                  <a:pt x="4446163" y="6479410"/>
                </a:lnTo>
                <a:cubicBezTo>
                  <a:pt x="4446163" y="6484708"/>
                  <a:pt x="4443892" y="6487356"/>
                  <a:pt x="4439352" y="6487356"/>
                </a:cubicBezTo>
                <a:cubicBezTo>
                  <a:pt x="4435946" y="6487356"/>
                  <a:pt x="4432919" y="6485843"/>
                  <a:pt x="4430649" y="6482437"/>
                </a:cubicBezTo>
                <a:lnTo>
                  <a:pt x="4426108" y="6487734"/>
                </a:lnTo>
                <a:cubicBezTo>
                  <a:pt x="4427622" y="6489626"/>
                  <a:pt x="4429513" y="6491140"/>
                  <a:pt x="4431784" y="6492275"/>
                </a:cubicBezTo>
                <a:cubicBezTo>
                  <a:pt x="4434054" y="6493410"/>
                  <a:pt x="4436702" y="6493788"/>
                  <a:pt x="4439352" y="6493788"/>
                </a:cubicBezTo>
                <a:cubicBezTo>
                  <a:pt x="4444271" y="6493788"/>
                  <a:pt x="4448054" y="6492653"/>
                  <a:pt x="4450325" y="6490005"/>
                </a:cubicBezTo>
                <a:cubicBezTo>
                  <a:pt x="4452973" y="6487356"/>
                  <a:pt x="4454108" y="6483572"/>
                  <a:pt x="4454108" y="6478654"/>
                </a:cubicBezTo>
                <a:lnTo>
                  <a:pt x="4454108" y="6450276"/>
                </a:lnTo>
                <a:close/>
                <a:moveTo>
                  <a:pt x="4378812" y="6450276"/>
                </a:moveTo>
                <a:lnTo>
                  <a:pt x="4378812" y="6493410"/>
                </a:lnTo>
                <a:lnTo>
                  <a:pt x="4386758" y="6493410"/>
                </a:lnTo>
                <a:lnTo>
                  <a:pt x="4386758" y="6482437"/>
                </a:lnTo>
                <a:lnTo>
                  <a:pt x="4393568" y="6475248"/>
                </a:lnTo>
                <a:lnTo>
                  <a:pt x="4408704" y="6493410"/>
                </a:lnTo>
                <a:lnTo>
                  <a:pt x="4418163" y="6493410"/>
                </a:lnTo>
                <a:lnTo>
                  <a:pt x="4398867" y="6469573"/>
                </a:lnTo>
                <a:lnTo>
                  <a:pt x="4417028" y="6450276"/>
                </a:lnTo>
                <a:lnTo>
                  <a:pt x="4407947" y="6450276"/>
                </a:lnTo>
                <a:lnTo>
                  <a:pt x="4386758" y="6472221"/>
                </a:lnTo>
                <a:lnTo>
                  <a:pt x="4386758" y="6450276"/>
                </a:lnTo>
                <a:close/>
                <a:moveTo>
                  <a:pt x="4314868" y="6450276"/>
                </a:moveTo>
                <a:cubicBezTo>
                  <a:pt x="4311084" y="6450276"/>
                  <a:pt x="4308057" y="6451033"/>
                  <a:pt x="4305787" y="6452925"/>
                </a:cubicBezTo>
                <a:cubicBezTo>
                  <a:pt x="4303517" y="6454817"/>
                  <a:pt x="4302382" y="6457087"/>
                  <a:pt x="4302382" y="6460114"/>
                </a:cubicBezTo>
                <a:cubicBezTo>
                  <a:pt x="4302382" y="6461627"/>
                  <a:pt x="4302760" y="6463141"/>
                  <a:pt x="4303517" y="6464654"/>
                </a:cubicBezTo>
                <a:cubicBezTo>
                  <a:pt x="4304274" y="6466168"/>
                  <a:pt x="4305409" y="6467681"/>
                  <a:pt x="4307301" y="6469573"/>
                </a:cubicBezTo>
                <a:cubicBezTo>
                  <a:pt x="4303895" y="6471465"/>
                  <a:pt x="4301247" y="6473357"/>
                  <a:pt x="4299733" y="6475627"/>
                </a:cubicBezTo>
                <a:cubicBezTo>
                  <a:pt x="4298220" y="6477519"/>
                  <a:pt x="4297463" y="6479789"/>
                  <a:pt x="4297463" y="6482437"/>
                </a:cubicBezTo>
                <a:cubicBezTo>
                  <a:pt x="4297463" y="6484708"/>
                  <a:pt x="4298220" y="6486599"/>
                  <a:pt x="4299355" y="6488491"/>
                </a:cubicBezTo>
                <a:cubicBezTo>
                  <a:pt x="4300868" y="6490383"/>
                  <a:pt x="4302382" y="6491518"/>
                  <a:pt x="4305030" y="6492653"/>
                </a:cubicBezTo>
                <a:cubicBezTo>
                  <a:pt x="4307301" y="6493788"/>
                  <a:pt x="4309949" y="6494167"/>
                  <a:pt x="4312976" y="6494167"/>
                </a:cubicBezTo>
                <a:cubicBezTo>
                  <a:pt x="4318653" y="6494167"/>
                  <a:pt x="4323571" y="6492275"/>
                  <a:pt x="4327355" y="6488870"/>
                </a:cubicBezTo>
                <a:lnTo>
                  <a:pt x="4332652" y="6494167"/>
                </a:lnTo>
                <a:lnTo>
                  <a:pt x="4336814" y="6489248"/>
                </a:lnTo>
                <a:lnTo>
                  <a:pt x="4331517" y="6483951"/>
                </a:lnTo>
                <a:cubicBezTo>
                  <a:pt x="4333409" y="6481302"/>
                  <a:pt x="4334544" y="6477897"/>
                  <a:pt x="4335301" y="6474113"/>
                </a:cubicBezTo>
                <a:lnTo>
                  <a:pt x="4329247" y="6472221"/>
                </a:lnTo>
                <a:cubicBezTo>
                  <a:pt x="4328869" y="6475248"/>
                  <a:pt x="4327733" y="6477519"/>
                  <a:pt x="4326977" y="6479410"/>
                </a:cubicBezTo>
                <a:lnTo>
                  <a:pt x="4317518" y="6470708"/>
                </a:lnTo>
                <a:cubicBezTo>
                  <a:pt x="4320544" y="6468816"/>
                  <a:pt x="4322815" y="6467303"/>
                  <a:pt x="4324328" y="6465411"/>
                </a:cubicBezTo>
                <a:cubicBezTo>
                  <a:pt x="4325842" y="6463519"/>
                  <a:pt x="4326220" y="6461627"/>
                  <a:pt x="4326220" y="6459735"/>
                </a:cubicBezTo>
                <a:cubicBezTo>
                  <a:pt x="4326220" y="6456708"/>
                  <a:pt x="4325085" y="6454438"/>
                  <a:pt x="4323193" y="6452925"/>
                </a:cubicBezTo>
                <a:cubicBezTo>
                  <a:pt x="4320923" y="6451033"/>
                  <a:pt x="4318274" y="6450276"/>
                  <a:pt x="4314868" y="6450276"/>
                </a:cubicBezTo>
                <a:close/>
                <a:moveTo>
                  <a:pt x="4228978" y="6450276"/>
                </a:moveTo>
                <a:lnTo>
                  <a:pt x="4228978" y="6493410"/>
                </a:lnTo>
                <a:lnTo>
                  <a:pt x="4259247" y="6493410"/>
                </a:lnTo>
                <a:lnTo>
                  <a:pt x="4259247" y="6486599"/>
                </a:lnTo>
                <a:lnTo>
                  <a:pt x="4236924" y="6486599"/>
                </a:lnTo>
                <a:lnTo>
                  <a:pt x="4236924" y="6450276"/>
                </a:lnTo>
                <a:close/>
                <a:moveTo>
                  <a:pt x="4178655" y="6450276"/>
                </a:moveTo>
                <a:lnTo>
                  <a:pt x="4178655" y="6493410"/>
                </a:lnTo>
                <a:lnTo>
                  <a:pt x="4210816" y="6493410"/>
                </a:lnTo>
                <a:lnTo>
                  <a:pt x="4210816" y="6486599"/>
                </a:lnTo>
                <a:lnTo>
                  <a:pt x="4186601" y="6486599"/>
                </a:lnTo>
                <a:lnTo>
                  <a:pt x="4186601" y="6474870"/>
                </a:lnTo>
                <a:lnTo>
                  <a:pt x="4207411" y="6474870"/>
                </a:lnTo>
                <a:lnTo>
                  <a:pt x="4207411" y="6468059"/>
                </a:lnTo>
                <a:lnTo>
                  <a:pt x="4186601" y="6468059"/>
                </a:lnTo>
                <a:lnTo>
                  <a:pt x="4186601" y="6457087"/>
                </a:lnTo>
                <a:lnTo>
                  <a:pt x="4210060" y="6457087"/>
                </a:lnTo>
                <a:lnTo>
                  <a:pt x="4210060" y="6450276"/>
                </a:lnTo>
                <a:close/>
                <a:moveTo>
                  <a:pt x="4121143" y="6450276"/>
                </a:moveTo>
                <a:lnTo>
                  <a:pt x="4121143" y="6474492"/>
                </a:lnTo>
                <a:cubicBezTo>
                  <a:pt x="4121143" y="6480924"/>
                  <a:pt x="4122657" y="6485464"/>
                  <a:pt x="4126062" y="6488870"/>
                </a:cubicBezTo>
                <a:cubicBezTo>
                  <a:pt x="4129467" y="6492275"/>
                  <a:pt x="4134008" y="6493788"/>
                  <a:pt x="4140062" y="6493788"/>
                </a:cubicBezTo>
                <a:cubicBezTo>
                  <a:pt x="4146116" y="6493788"/>
                  <a:pt x="4150657" y="6492275"/>
                  <a:pt x="4154062" y="6488870"/>
                </a:cubicBezTo>
                <a:cubicBezTo>
                  <a:pt x="4157467" y="6485464"/>
                  <a:pt x="4158981" y="6480546"/>
                  <a:pt x="4158981" y="6474492"/>
                </a:cubicBezTo>
                <a:lnTo>
                  <a:pt x="4158981" y="6450276"/>
                </a:lnTo>
                <a:lnTo>
                  <a:pt x="4151035" y="6450276"/>
                </a:lnTo>
                <a:lnTo>
                  <a:pt x="4151035" y="6474113"/>
                </a:lnTo>
                <a:cubicBezTo>
                  <a:pt x="4151035" y="6482437"/>
                  <a:pt x="4147251" y="6486599"/>
                  <a:pt x="4140062" y="6486599"/>
                </a:cubicBezTo>
                <a:cubicBezTo>
                  <a:pt x="4132873" y="6486599"/>
                  <a:pt x="4129089" y="6482437"/>
                  <a:pt x="4129089" y="6474113"/>
                </a:cubicBezTo>
                <a:lnTo>
                  <a:pt x="4129089" y="6450276"/>
                </a:lnTo>
                <a:close/>
                <a:moveTo>
                  <a:pt x="4011795" y="6450276"/>
                </a:moveTo>
                <a:lnTo>
                  <a:pt x="4011795" y="6493032"/>
                </a:lnTo>
                <a:lnTo>
                  <a:pt x="4032985" y="6493032"/>
                </a:lnTo>
                <a:cubicBezTo>
                  <a:pt x="4038660" y="6493032"/>
                  <a:pt x="4042444" y="6491897"/>
                  <a:pt x="4045471" y="6490005"/>
                </a:cubicBezTo>
                <a:cubicBezTo>
                  <a:pt x="4048498" y="6488113"/>
                  <a:pt x="4049633" y="6485086"/>
                  <a:pt x="4049633" y="6481302"/>
                </a:cubicBezTo>
                <a:cubicBezTo>
                  <a:pt x="4050011" y="6479032"/>
                  <a:pt x="4049254" y="6476762"/>
                  <a:pt x="4047741" y="6474870"/>
                </a:cubicBezTo>
                <a:cubicBezTo>
                  <a:pt x="4046228" y="6472978"/>
                  <a:pt x="4044336" y="6471843"/>
                  <a:pt x="4042065" y="6471086"/>
                </a:cubicBezTo>
                <a:cubicBezTo>
                  <a:pt x="4043957" y="6470330"/>
                  <a:pt x="4045092" y="6468816"/>
                  <a:pt x="4046228" y="6467303"/>
                </a:cubicBezTo>
                <a:cubicBezTo>
                  <a:pt x="4047363" y="6465789"/>
                  <a:pt x="4047741" y="6463897"/>
                  <a:pt x="4047741" y="6461627"/>
                </a:cubicBezTo>
                <a:cubicBezTo>
                  <a:pt x="4047741" y="6458222"/>
                  <a:pt x="4046228" y="6455573"/>
                  <a:pt x="4043579" y="6453303"/>
                </a:cubicBezTo>
                <a:cubicBezTo>
                  <a:pt x="4040930" y="6451411"/>
                  <a:pt x="4036768" y="6450276"/>
                  <a:pt x="4031850" y="6450276"/>
                </a:cubicBezTo>
                <a:close/>
                <a:moveTo>
                  <a:pt x="3882015" y="6450276"/>
                </a:moveTo>
                <a:lnTo>
                  <a:pt x="3882015" y="6493410"/>
                </a:lnTo>
                <a:lnTo>
                  <a:pt x="3914176" y="6493410"/>
                </a:lnTo>
                <a:lnTo>
                  <a:pt x="3914176" y="6486599"/>
                </a:lnTo>
                <a:lnTo>
                  <a:pt x="3889961" y="6486599"/>
                </a:lnTo>
                <a:lnTo>
                  <a:pt x="3889961" y="6474870"/>
                </a:lnTo>
                <a:lnTo>
                  <a:pt x="3910771" y="6474870"/>
                </a:lnTo>
                <a:lnTo>
                  <a:pt x="3910771" y="6468059"/>
                </a:lnTo>
                <a:lnTo>
                  <a:pt x="3889961" y="6468059"/>
                </a:lnTo>
                <a:lnTo>
                  <a:pt x="3889961" y="6457087"/>
                </a:lnTo>
                <a:lnTo>
                  <a:pt x="3913420" y="6457087"/>
                </a:lnTo>
                <a:lnTo>
                  <a:pt x="3913420" y="6450276"/>
                </a:lnTo>
                <a:close/>
                <a:moveTo>
                  <a:pt x="3766992" y="6450276"/>
                </a:moveTo>
                <a:lnTo>
                  <a:pt x="3766992" y="6493410"/>
                </a:lnTo>
                <a:lnTo>
                  <a:pt x="3774938" y="6493410"/>
                </a:lnTo>
                <a:lnTo>
                  <a:pt x="3774938" y="6464276"/>
                </a:lnTo>
                <a:lnTo>
                  <a:pt x="3798398" y="6493410"/>
                </a:lnTo>
                <a:lnTo>
                  <a:pt x="3805208" y="6493410"/>
                </a:lnTo>
                <a:lnTo>
                  <a:pt x="3805208" y="6450276"/>
                </a:lnTo>
                <a:lnTo>
                  <a:pt x="3797262" y="6450276"/>
                </a:lnTo>
                <a:lnTo>
                  <a:pt x="3797262" y="6479410"/>
                </a:lnTo>
                <a:lnTo>
                  <a:pt x="3773424" y="6450276"/>
                </a:lnTo>
                <a:close/>
                <a:moveTo>
                  <a:pt x="3738236" y="6450276"/>
                </a:moveTo>
                <a:lnTo>
                  <a:pt x="3738236" y="6493032"/>
                </a:lnTo>
                <a:lnTo>
                  <a:pt x="3746182" y="6493032"/>
                </a:lnTo>
                <a:lnTo>
                  <a:pt x="3746182" y="6450276"/>
                </a:lnTo>
                <a:close/>
                <a:moveTo>
                  <a:pt x="3686778" y="6450276"/>
                </a:moveTo>
                <a:lnTo>
                  <a:pt x="3686778" y="6457087"/>
                </a:lnTo>
                <a:lnTo>
                  <a:pt x="3701156" y="6457087"/>
                </a:lnTo>
                <a:lnTo>
                  <a:pt x="3701156" y="6493410"/>
                </a:lnTo>
                <a:lnTo>
                  <a:pt x="3709103" y="6493410"/>
                </a:lnTo>
                <a:lnTo>
                  <a:pt x="3709103" y="6457087"/>
                </a:lnTo>
                <a:lnTo>
                  <a:pt x="3723102" y="6457087"/>
                </a:lnTo>
                <a:lnTo>
                  <a:pt x="3723102" y="6450276"/>
                </a:lnTo>
                <a:close/>
                <a:moveTo>
                  <a:pt x="3640239" y="6450276"/>
                </a:moveTo>
                <a:lnTo>
                  <a:pt x="3640239" y="6457087"/>
                </a:lnTo>
                <a:lnTo>
                  <a:pt x="3654617" y="6457087"/>
                </a:lnTo>
                <a:lnTo>
                  <a:pt x="3654617" y="6493410"/>
                </a:lnTo>
                <a:lnTo>
                  <a:pt x="3662564" y="6493410"/>
                </a:lnTo>
                <a:lnTo>
                  <a:pt x="3662564" y="6457087"/>
                </a:lnTo>
                <a:lnTo>
                  <a:pt x="3676563" y="6457087"/>
                </a:lnTo>
                <a:lnTo>
                  <a:pt x="3676563" y="6450276"/>
                </a:lnTo>
                <a:close/>
                <a:moveTo>
                  <a:pt x="3527107" y="6450276"/>
                </a:moveTo>
                <a:lnTo>
                  <a:pt x="3527107" y="6493410"/>
                </a:lnTo>
                <a:lnTo>
                  <a:pt x="3535053" y="6493410"/>
                </a:lnTo>
                <a:lnTo>
                  <a:pt x="3535053" y="6474870"/>
                </a:lnTo>
                <a:lnTo>
                  <a:pt x="3557377" y="6474870"/>
                </a:lnTo>
                <a:lnTo>
                  <a:pt x="3557377" y="6493410"/>
                </a:lnTo>
                <a:lnTo>
                  <a:pt x="3565323" y="6493410"/>
                </a:lnTo>
                <a:lnTo>
                  <a:pt x="3565323" y="6450276"/>
                </a:lnTo>
                <a:lnTo>
                  <a:pt x="3557377" y="6450276"/>
                </a:lnTo>
                <a:lnTo>
                  <a:pt x="3557377" y="6468059"/>
                </a:lnTo>
                <a:lnTo>
                  <a:pt x="3535053" y="6468059"/>
                </a:lnTo>
                <a:lnTo>
                  <a:pt x="3535053" y="6450276"/>
                </a:lnTo>
                <a:close/>
                <a:moveTo>
                  <a:pt x="4546807" y="6449897"/>
                </a:moveTo>
                <a:lnTo>
                  <a:pt x="4546807" y="6492653"/>
                </a:lnTo>
                <a:lnTo>
                  <a:pt x="4554753" y="6492653"/>
                </a:lnTo>
                <a:lnTo>
                  <a:pt x="4554753" y="6480167"/>
                </a:lnTo>
                <a:lnTo>
                  <a:pt x="4564212" y="6480167"/>
                </a:lnTo>
                <a:cubicBezTo>
                  <a:pt x="4564970" y="6480167"/>
                  <a:pt x="4565348" y="6480167"/>
                  <a:pt x="4565726" y="6480167"/>
                </a:cubicBezTo>
                <a:lnTo>
                  <a:pt x="4574429" y="6492653"/>
                </a:lnTo>
                <a:lnTo>
                  <a:pt x="4583131" y="6492653"/>
                </a:lnTo>
                <a:lnTo>
                  <a:pt x="4574051" y="6479031"/>
                </a:lnTo>
                <a:cubicBezTo>
                  <a:pt x="4577077" y="6477896"/>
                  <a:pt x="4579348" y="6476004"/>
                  <a:pt x="4580861" y="6473734"/>
                </a:cubicBezTo>
                <a:cubicBezTo>
                  <a:pt x="4582375" y="6471464"/>
                  <a:pt x="4583131" y="6468437"/>
                  <a:pt x="4583131" y="6465410"/>
                </a:cubicBezTo>
                <a:cubicBezTo>
                  <a:pt x="4583131" y="6462383"/>
                  <a:pt x="4582375" y="6459735"/>
                  <a:pt x="4580861" y="6457086"/>
                </a:cubicBezTo>
                <a:cubicBezTo>
                  <a:pt x="4579348" y="6454816"/>
                  <a:pt x="4577456" y="6452924"/>
                  <a:pt x="4574429" y="6451789"/>
                </a:cubicBezTo>
                <a:cubicBezTo>
                  <a:pt x="4571780" y="6450654"/>
                  <a:pt x="4568375" y="6449897"/>
                  <a:pt x="4564590" y="6449897"/>
                </a:cubicBezTo>
                <a:close/>
                <a:moveTo>
                  <a:pt x="4067037" y="6449897"/>
                </a:moveTo>
                <a:lnTo>
                  <a:pt x="4067037" y="6492653"/>
                </a:lnTo>
                <a:lnTo>
                  <a:pt x="4074983" y="6492653"/>
                </a:lnTo>
                <a:lnTo>
                  <a:pt x="4074983" y="6480167"/>
                </a:lnTo>
                <a:lnTo>
                  <a:pt x="4084820" y="6480167"/>
                </a:lnTo>
                <a:cubicBezTo>
                  <a:pt x="4085578" y="6480167"/>
                  <a:pt x="4085956" y="6480167"/>
                  <a:pt x="4086335" y="6480167"/>
                </a:cubicBezTo>
                <a:lnTo>
                  <a:pt x="4095037" y="6492653"/>
                </a:lnTo>
                <a:lnTo>
                  <a:pt x="4103740" y="6492653"/>
                </a:lnTo>
                <a:lnTo>
                  <a:pt x="4094281" y="6479031"/>
                </a:lnTo>
                <a:cubicBezTo>
                  <a:pt x="4097307" y="6477896"/>
                  <a:pt x="4099578" y="6476004"/>
                  <a:pt x="4101091" y="6473734"/>
                </a:cubicBezTo>
                <a:cubicBezTo>
                  <a:pt x="4102605" y="6471464"/>
                  <a:pt x="4103361" y="6468437"/>
                  <a:pt x="4103361" y="6465410"/>
                </a:cubicBezTo>
                <a:cubicBezTo>
                  <a:pt x="4103361" y="6462383"/>
                  <a:pt x="4102605" y="6459735"/>
                  <a:pt x="4101091" y="6457086"/>
                </a:cubicBezTo>
                <a:cubicBezTo>
                  <a:pt x="4099578" y="6454816"/>
                  <a:pt x="4097686" y="6452924"/>
                  <a:pt x="4094659" y="6451789"/>
                </a:cubicBezTo>
                <a:cubicBezTo>
                  <a:pt x="4092010" y="6450654"/>
                  <a:pt x="4088605" y="6449897"/>
                  <a:pt x="4084820" y="6449897"/>
                </a:cubicBezTo>
                <a:close/>
                <a:moveTo>
                  <a:pt x="3931960" y="6449897"/>
                </a:moveTo>
                <a:lnTo>
                  <a:pt x="3931960" y="6492653"/>
                </a:lnTo>
                <a:lnTo>
                  <a:pt x="3939906" y="6492653"/>
                </a:lnTo>
                <a:lnTo>
                  <a:pt x="3939906" y="6480167"/>
                </a:lnTo>
                <a:lnTo>
                  <a:pt x="3949744" y="6480167"/>
                </a:lnTo>
                <a:cubicBezTo>
                  <a:pt x="3950501" y="6480167"/>
                  <a:pt x="3950879" y="6480167"/>
                  <a:pt x="3951258" y="6480167"/>
                </a:cubicBezTo>
                <a:lnTo>
                  <a:pt x="3959960" y="6492653"/>
                </a:lnTo>
                <a:lnTo>
                  <a:pt x="3968663" y="6492653"/>
                </a:lnTo>
                <a:lnTo>
                  <a:pt x="3958825" y="6479031"/>
                </a:lnTo>
                <a:cubicBezTo>
                  <a:pt x="3961852" y="6477896"/>
                  <a:pt x="3964122" y="6476004"/>
                  <a:pt x="3965636" y="6473734"/>
                </a:cubicBezTo>
                <a:cubicBezTo>
                  <a:pt x="3967149" y="6471464"/>
                  <a:pt x="3967906" y="6468437"/>
                  <a:pt x="3967906" y="6465410"/>
                </a:cubicBezTo>
                <a:cubicBezTo>
                  <a:pt x="3967906" y="6462383"/>
                  <a:pt x="3967149" y="6459735"/>
                  <a:pt x="3965636" y="6457086"/>
                </a:cubicBezTo>
                <a:cubicBezTo>
                  <a:pt x="3964122" y="6454816"/>
                  <a:pt x="3962230" y="6452924"/>
                  <a:pt x="3959204" y="6451789"/>
                </a:cubicBezTo>
                <a:cubicBezTo>
                  <a:pt x="3956555" y="6450654"/>
                  <a:pt x="3953150" y="6449897"/>
                  <a:pt x="3949365" y="6449897"/>
                </a:cubicBezTo>
                <a:close/>
                <a:moveTo>
                  <a:pt x="3605808" y="6449519"/>
                </a:moveTo>
                <a:cubicBezTo>
                  <a:pt x="3601267" y="6449519"/>
                  <a:pt x="3597483" y="6450654"/>
                  <a:pt x="3594078" y="6452546"/>
                </a:cubicBezTo>
                <a:cubicBezTo>
                  <a:pt x="3590673" y="6454438"/>
                  <a:pt x="3587646" y="6457086"/>
                  <a:pt x="3585754" y="6460492"/>
                </a:cubicBezTo>
                <a:cubicBezTo>
                  <a:pt x="3583862" y="6463897"/>
                  <a:pt x="3582727" y="6467681"/>
                  <a:pt x="3582727" y="6471843"/>
                </a:cubicBezTo>
                <a:cubicBezTo>
                  <a:pt x="3582727" y="6476005"/>
                  <a:pt x="3583862" y="6479789"/>
                  <a:pt x="3585754" y="6483194"/>
                </a:cubicBezTo>
                <a:cubicBezTo>
                  <a:pt x="3587646" y="6486599"/>
                  <a:pt x="3590673" y="6489248"/>
                  <a:pt x="3594078" y="6491140"/>
                </a:cubicBezTo>
                <a:cubicBezTo>
                  <a:pt x="3597483" y="6493031"/>
                  <a:pt x="3601645" y="6494166"/>
                  <a:pt x="3605808" y="6494166"/>
                </a:cubicBezTo>
                <a:cubicBezTo>
                  <a:pt x="3610348" y="6494166"/>
                  <a:pt x="3614132" y="6493031"/>
                  <a:pt x="3617537" y="6491140"/>
                </a:cubicBezTo>
                <a:cubicBezTo>
                  <a:pt x="3620942" y="6489248"/>
                  <a:pt x="3623969" y="6486599"/>
                  <a:pt x="3625861" y="6483194"/>
                </a:cubicBezTo>
                <a:cubicBezTo>
                  <a:pt x="3627753" y="6479789"/>
                  <a:pt x="3628888" y="6476005"/>
                  <a:pt x="3628888" y="6471843"/>
                </a:cubicBezTo>
                <a:cubicBezTo>
                  <a:pt x="3628888" y="6467681"/>
                  <a:pt x="3627753" y="6463897"/>
                  <a:pt x="3625861" y="6460492"/>
                </a:cubicBezTo>
                <a:cubicBezTo>
                  <a:pt x="3623969" y="6457086"/>
                  <a:pt x="3620942" y="6454438"/>
                  <a:pt x="3617537" y="6452546"/>
                </a:cubicBezTo>
                <a:cubicBezTo>
                  <a:pt x="3614132" y="6450654"/>
                  <a:pt x="3609970" y="6449519"/>
                  <a:pt x="3605808" y="6449519"/>
                </a:cubicBezTo>
                <a:close/>
                <a:moveTo>
                  <a:pt x="3845693" y="6449141"/>
                </a:moveTo>
                <a:cubicBezTo>
                  <a:pt x="3841530" y="6449141"/>
                  <a:pt x="3837368" y="6450276"/>
                  <a:pt x="3833963" y="6452168"/>
                </a:cubicBezTo>
                <a:cubicBezTo>
                  <a:pt x="3830558" y="6454060"/>
                  <a:pt x="3827531" y="6456708"/>
                  <a:pt x="3825639" y="6460114"/>
                </a:cubicBezTo>
                <a:cubicBezTo>
                  <a:pt x="3823747" y="6463519"/>
                  <a:pt x="3822612" y="6467303"/>
                  <a:pt x="3822612" y="6471465"/>
                </a:cubicBezTo>
                <a:cubicBezTo>
                  <a:pt x="3822612" y="6475627"/>
                  <a:pt x="3823747" y="6479411"/>
                  <a:pt x="3825639" y="6482816"/>
                </a:cubicBezTo>
                <a:cubicBezTo>
                  <a:pt x="3827531" y="6486221"/>
                  <a:pt x="3830558" y="6488870"/>
                  <a:pt x="3833963" y="6490762"/>
                </a:cubicBezTo>
                <a:cubicBezTo>
                  <a:pt x="3837368" y="6492653"/>
                  <a:pt x="3841152" y="6493788"/>
                  <a:pt x="3845693" y="6493788"/>
                </a:cubicBezTo>
                <a:cubicBezTo>
                  <a:pt x="3848719" y="6493788"/>
                  <a:pt x="3851746" y="6493410"/>
                  <a:pt x="3854773" y="6492653"/>
                </a:cubicBezTo>
                <a:cubicBezTo>
                  <a:pt x="3857422" y="6491518"/>
                  <a:pt x="3860070" y="6490383"/>
                  <a:pt x="3862341" y="6488491"/>
                </a:cubicBezTo>
                <a:lnTo>
                  <a:pt x="3862341" y="6471465"/>
                </a:lnTo>
                <a:lnTo>
                  <a:pt x="3855152" y="6471465"/>
                </a:lnTo>
                <a:lnTo>
                  <a:pt x="3855152" y="6483951"/>
                </a:lnTo>
                <a:cubicBezTo>
                  <a:pt x="3852881" y="6485464"/>
                  <a:pt x="3849855" y="6486221"/>
                  <a:pt x="3846449" y="6486221"/>
                </a:cubicBezTo>
                <a:cubicBezTo>
                  <a:pt x="3843422" y="6486221"/>
                  <a:pt x="3840774" y="6485464"/>
                  <a:pt x="3838504" y="6484329"/>
                </a:cubicBezTo>
                <a:cubicBezTo>
                  <a:pt x="3835855" y="6483194"/>
                  <a:pt x="3834341" y="6481302"/>
                  <a:pt x="3832828" y="6479032"/>
                </a:cubicBezTo>
                <a:cubicBezTo>
                  <a:pt x="3831693" y="6476762"/>
                  <a:pt x="3830936" y="6474492"/>
                  <a:pt x="3830936" y="6471465"/>
                </a:cubicBezTo>
                <a:cubicBezTo>
                  <a:pt x="3830936" y="6468438"/>
                  <a:pt x="3831315" y="6465789"/>
                  <a:pt x="3832828" y="6463519"/>
                </a:cubicBezTo>
                <a:cubicBezTo>
                  <a:pt x="3834341" y="6461249"/>
                  <a:pt x="3836233" y="6459357"/>
                  <a:pt x="3838504" y="6458222"/>
                </a:cubicBezTo>
                <a:cubicBezTo>
                  <a:pt x="3840774" y="6457087"/>
                  <a:pt x="3843422" y="6456330"/>
                  <a:pt x="3846449" y="6456330"/>
                </a:cubicBezTo>
                <a:cubicBezTo>
                  <a:pt x="3850990" y="6456330"/>
                  <a:pt x="3854773" y="6457844"/>
                  <a:pt x="3858179" y="6461249"/>
                </a:cubicBezTo>
                <a:lnTo>
                  <a:pt x="3863097" y="6456330"/>
                </a:lnTo>
                <a:cubicBezTo>
                  <a:pt x="3860827" y="6454060"/>
                  <a:pt x="3858557" y="6452168"/>
                  <a:pt x="3855530" y="6451033"/>
                </a:cubicBezTo>
                <a:cubicBezTo>
                  <a:pt x="3852503" y="6449898"/>
                  <a:pt x="3849098" y="6449141"/>
                  <a:pt x="3845693" y="6449141"/>
                </a:cubicBezTo>
                <a:close/>
                <a:moveTo>
                  <a:pt x="4145738" y="6438546"/>
                </a:moveTo>
                <a:cubicBezTo>
                  <a:pt x="4144603" y="6438546"/>
                  <a:pt x="4143846" y="6438924"/>
                  <a:pt x="4143089" y="6439681"/>
                </a:cubicBezTo>
                <a:cubicBezTo>
                  <a:pt x="4142333" y="6440438"/>
                  <a:pt x="4141954" y="6441195"/>
                  <a:pt x="4141954" y="6442330"/>
                </a:cubicBezTo>
                <a:cubicBezTo>
                  <a:pt x="4141954" y="6443465"/>
                  <a:pt x="4142333" y="6444222"/>
                  <a:pt x="4143089" y="6444978"/>
                </a:cubicBezTo>
                <a:cubicBezTo>
                  <a:pt x="4143846" y="6445735"/>
                  <a:pt x="4144603" y="6446113"/>
                  <a:pt x="4145738" y="6446113"/>
                </a:cubicBezTo>
                <a:cubicBezTo>
                  <a:pt x="4146873" y="6446113"/>
                  <a:pt x="4147630" y="6445735"/>
                  <a:pt x="4148386" y="6444978"/>
                </a:cubicBezTo>
                <a:cubicBezTo>
                  <a:pt x="4149143" y="6444222"/>
                  <a:pt x="4149521" y="6443465"/>
                  <a:pt x="4149521" y="6442330"/>
                </a:cubicBezTo>
                <a:cubicBezTo>
                  <a:pt x="4149521" y="6441195"/>
                  <a:pt x="4149143" y="6440438"/>
                  <a:pt x="4148386" y="6439681"/>
                </a:cubicBezTo>
                <a:cubicBezTo>
                  <a:pt x="4147630" y="6438924"/>
                  <a:pt x="4146873" y="6438546"/>
                  <a:pt x="4145738" y="6438546"/>
                </a:cubicBezTo>
                <a:close/>
                <a:moveTo>
                  <a:pt x="4134008" y="6438546"/>
                </a:moveTo>
                <a:cubicBezTo>
                  <a:pt x="4132873" y="6438546"/>
                  <a:pt x="4132116" y="6438924"/>
                  <a:pt x="4131359" y="6439681"/>
                </a:cubicBezTo>
                <a:cubicBezTo>
                  <a:pt x="4130603" y="6440438"/>
                  <a:pt x="4130224" y="6441195"/>
                  <a:pt x="4130224" y="6442330"/>
                </a:cubicBezTo>
                <a:cubicBezTo>
                  <a:pt x="4130224" y="6443465"/>
                  <a:pt x="4130603" y="6444222"/>
                  <a:pt x="4131359" y="6444978"/>
                </a:cubicBezTo>
                <a:cubicBezTo>
                  <a:pt x="4132116" y="6445735"/>
                  <a:pt x="4132873" y="6446113"/>
                  <a:pt x="4134008" y="6446113"/>
                </a:cubicBezTo>
                <a:cubicBezTo>
                  <a:pt x="4135143" y="6446113"/>
                  <a:pt x="4135900" y="6445735"/>
                  <a:pt x="4136656" y="6444978"/>
                </a:cubicBezTo>
                <a:cubicBezTo>
                  <a:pt x="4137413" y="6444222"/>
                  <a:pt x="4137791" y="6443465"/>
                  <a:pt x="4137791" y="6442330"/>
                </a:cubicBezTo>
                <a:cubicBezTo>
                  <a:pt x="4137791" y="6441195"/>
                  <a:pt x="4137413" y="6440438"/>
                  <a:pt x="4136656" y="6439681"/>
                </a:cubicBezTo>
                <a:cubicBezTo>
                  <a:pt x="4135900" y="6438924"/>
                  <a:pt x="4135143" y="6438546"/>
                  <a:pt x="4134008" y="6438546"/>
                </a:cubicBezTo>
                <a:close/>
                <a:moveTo>
                  <a:pt x="4526375" y="6349251"/>
                </a:moveTo>
                <a:cubicBezTo>
                  <a:pt x="4517294" y="6366278"/>
                  <a:pt x="4504429" y="6380277"/>
                  <a:pt x="4487781" y="6395412"/>
                </a:cubicBezTo>
                <a:cubicBezTo>
                  <a:pt x="4512375" y="6390872"/>
                  <a:pt x="4534699" y="6379521"/>
                  <a:pt x="4552860" y="6363629"/>
                </a:cubicBezTo>
                <a:cubicBezTo>
                  <a:pt x="4544536" y="6357954"/>
                  <a:pt x="4535455" y="6353035"/>
                  <a:pt x="4526375" y="6349251"/>
                </a:cubicBezTo>
                <a:close/>
                <a:moveTo>
                  <a:pt x="4398487" y="6349251"/>
                </a:moveTo>
                <a:cubicBezTo>
                  <a:pt x="4389406" y="6353035"/>
                  <a:pt x="4380325" y="6357954"/>
                  <a:pt x="4372001" y="6363629"/>
                </a:cubicBezTo>
                <a:cubicBezTo>
                  <a:pt x="4390163" y="6379521"/>
                  <a:pt x="4412486" y="6390872"/>
                  <a:pt x="4437080" y="6395412"/>
                </a:cubicBezTo>
                <a:cubicBezTo>
                  <a:pt x="4420054" y="6380277"/>
                  <a:pt x="4407568" y="6366278"/>
                  <a:pt x="4398487" y="6349251"/>
                </a:cubicBezTo>
                <a:close/>
                <a:moveTo>
                  <a:pt x="4470376" y="6334494"/>
                </a:moveTo>
                <a:lnTo>
                  <a:pt x="4470376" y="6397303"/>
                </a:lnTo>
                <a:cubicBezTo>
                  <a:pt x="4487781" y="6382168"/>
                  <a:pt x="4502537" y="6361737"/>
                  <a:pt x="4513132" y="6342440"/>
                </a:cubicBezTo>
                <a:cubicBezTo>
                  <a:pt x="4499510" y="6337899"/>
                  <a:pt x="4485132" y="6335251"/>
                  <a:pt x="4470376" y="6334494"/>
                </a:cubicBezTo>
                <a:close/>
                <a:moveTo>
                  <a:pt x="4454486" y="6334494"/>
                </a:moveTo>
                <a:cubicBezTo>
                  <a:pt x="4439729" y="6335251"/>
                  <a:pt x="4425351" y="6337899"/>
                  <a:pt x="4411730" y="6342440"/>
                </a:cubicBezTo>
                <a:cubicBezTo>
                  <a:pt x="4422324" y="6361737"/>
                  <a:pt x="4437081" y="6382168"/>
                  <a:pt x="4454486" y="6397303"/>
                </a:cubicBezTo>
                <a:close/>
                <a:moveTo>
                  <a:pt x="3867637" y="6283038"/>
                </a:moveTo>
                <a:lnTo>
                  <a:pt x="3925149" y="6283038"/>
                </a:lnTo>
                <a:cubicBezTo>
                  <a:pt x="3949365" y="6283038"/>
                  <a:pt x="3961094" y="6291362"/>
                  <a:pt x="3961094" y="6307632"/>
                </a:cubicBezTo>
                <a:cubicBezTo>
                  <a:pt x="3961094" y="6323901"/>
                  <a:pt x="3949365" y="6332225"/>
                  <a:pt x="3925149" y="6332225"/>
                </a:cubicBezTo>
                <a:lnTo>
                  <a:pt x="3867637" y="6332225"/>
                </a:lnTo>
                <a:close/>
                <a:moveTo>
                  <a:pt x="4470376" y="6268280"/>
                </a:moveTo>
                <a:lnTo>
                  <a:pt x="4470376" y="6318604"/>
                </a:lnTo>
                <a:cubicBezTo>
                  <a:pt x="4487403" y="6319361"/>
                  <a:pt x="4504429" y="6322388"/>
                  <a:pt x="4520699" y="6328063"/>
                </a:cubicBezTo>
                <a:cubicBezTo>
                  <a:pt x="4528645" y="6309145"/>
                  <a:pt x="4533563" y="6289091"/>
                  <a:pt x="4534698" y="6268280"/>
                </a:cubicBezTo>
                <a:close/>
                <a:moveTo>
                  <a:pt x="4390163" y="6268280"/>
                </a:moveTo>
                <a:cubicBezTo>
                  <a:pt x="4391298" y="6289091"/>
                  <a:pt x="4396217" y="6309145"/>
                  <a:pt x="4404163" y="6328063"/>
                </a:cubicBezTo>
                <a:cubicBezTo>
                  <a:pt x="4420432" y="6322388"/>
                  <a:pt x="4437081" y="6319361"/>
                  <a:pt x="4454486" y="6318604"/>
                </a:cubicBezTo>
                <a:lnTo>
                  <a:pt x="4454486" y="6268280"/>
                </a:lnTo>
                <a:close/>
                <a:moveTo>
                  <a:pt x="4550212" y="6267902"/>
                </a:moveTo>
                <a:cubicBezTo>
                  <a:pt x="4549455" y="6290984"/>
                  <a:pt x="4544158" y="6312929"/>
                  <a:pt x="4535077" y="6333361"/>
                </a:cubicBezTo>
                <a:cubicBezTo>
                  <a:pt x="4545671" y="6338279"/>
                  <a:pt x="4556266" y="6343955"/>
                  <a:pt x="4566103" y="6350387"/>
                </a:cubicBezTo>
                <a:cubicBezTo>
                  <a:pt x="4585778" y="6328064"/>
                  <a:pt x="4597886" y="6299308"/>
                  <a:pt x="4599778" y="6267902"/>
                </a:cubicBezTo>
                <a:close/>
                <a:moveTo>
                  <a:pt x="4325083" y="6267902"/>
                </a:moveTo>
                <a:cubicBezTo>
                  <a:pt x="4326975" y="6299308"/>
                  <a:pt x="4339083" y="6328064"/>
                  <a:pt x="4358758" y="6350387"/>
                </a:cubicBezTo>
                <a:cubicBezTo>
                  <a:pt x="4368595" y="6343955"/>
                  <a:pt x="4378811" y="6338279"/>
                  <a:pt x="4389784" y="6333361"/>
                </a:cubicBezTo>
                <a:cubicBezTo>
                  <a:pt x="4380703" y="6312929"/>
                  <a:pt x="4375406" y="6290984"/>
                  <a:pt x="4374649" y="6267902"/>
                </a:cubicBezTo>
                <a:close/>
                <a:moveTo>
                  <a:pt x="4520699" y="6192606"/>
                </a:moveTo>
                <a:cubicBezTo>
                  <a:pt x="4504429" y="6197903"/>
                  <a:pt x="4487403" y="6201309"/>
                  <a:pt x="4470376" y="6202065"/>
                </a:cubicBezTo>
                <a:lnTo>
                  <a:pt x="4470376" y="6252389"/>
                </a:lnTo>
                <a:lnTo>
                  <a:pt x="4534698" y="6252389"/>
                </a:lnTo>
                <a:cubicBezTo>
                  <a:pt x="4533563" y="6231578"/>
                  <a:pt x="4528645" y="6211524"/>
                  <a:pt x="4520699" y="6192606"/>
                </a:cubicBezTo>
                <a:close/>
                <a:moveTo>
                  <a:pt x="4404163" y="6192606"/>
                </a:moveTo>
                <a:cubicBezTo>
                  <a:pt x="4396217" y="6211524"/>
                  <a:pt x="4391298" y="6231578"/>
                  <a:pt x="4390163" y="6252389"/>
                </a:cubicBezTo>
                <a:lnTo>
                  <a:pt x="4454486" y="6252389"/>
                </a:lnTo>
                <a:lnTo>
                  <a:pt x="4454486" y="6202065"/>
                </a:lnTo>
                <a:cubicBezTo>
                  <a:pt x="4437081" y="6201309"/>
                  <a:pt x="4420432" y="6197903"/>
                  <a:pt x="4404163" y="6192606"/>
                </a:cubicBezTo>
                <a:close/>
                <a:moveTo>
                  <a:pt x="3867637" y="6188446"/>
                </a:moveTo>
                <a:lnTo>
                  <a:pt x="3914933" y="6188446"/>
                </a:lnTo>
                <a:cubicBezTo>
                  <a:pt x="3938014" y="6188446"/>
                  <a:pt x="3949743" y="6196013"/>
                  <a:pt x="3949743" y="6211905"/>
                </a:cubicBezTo>
                <a:cubicBezTo>
                  <a:pt x="3949743" y="6227418"/>
                  <a:pt x="3938014" y="6235363"/>
                  <a:pt x="3914933" y="6235363"/>
                </a:cubicBezTo>
                <a:lnTo>
                  <a:pt x="3867637" y="6235363"/>
                </a:lnTo>
                <a:close/>
                <a:moveTo>
                  <a:pt x="4566103" y="6169904"/>
                </a:moveTo>
                <a:cubicBezTo>
                  <a:pt x="4556266" y="6176715"/>
                  <a:pt x="4545671" y="6182390"/>
                  <a:pt x="4535077" y="6186931"/>
                </a:cubicBezTo>
                <a:cubicBezTo>
                  <a:pt x="4544158" y="6207362"/>
                  <a:pt x="4549455" y="6229308"/>
                  <a:pt x="4550212" y="6252389"/>
                </a:cubicBezTo>
                <a:lnTo>
                  <a:pt x="4599778" y="6252389"/>
                </a:lnTo>
                <a:cubicBezTo>
                  <a:pt x="4597886" y="6220984"/>
                  <a:pt x="4585778" y="6192228"/>
                  <a:pt x="4566103" y="6169904"/>
                </a:cubicBezTo>
                <a:close/>
                <a:moveTo>
                  <a:pt x="4358758" y="6169904"/>
                </a:moveTo>
                <a:cubicBezTo>
                  <a:pt x="4339083" y="6192228"/>
                  <a:pt x="4326975" y="6220984"/>
                  <a:pt x="4325083" y="6252389"/>
                </a:cubicBezTo>
                <a:lnTo>
                  <a:pt x="4374649" y="6252389"/>
                </a:lnTo>
                <a:cubicBezTo>
                  <a:pt x="4375406" y="6229308"/>
                  <a:pt x="4380703" y="6207362"/>
                  <a:pt x="4389784" y="6186931"/>
                </a:cubicBezTo>
                <a:cubicBezTo>
                  <a:pt x="4378811" y="6182390"/>
                  <a:pt x="4368595" y="6176715"/>
                  <a:pt x="4358758" y="6169904"/>
                </a:cubicBezTo>
                <a:close/>
                <a:moveTo>
                  <a:pt x="3799531" y="6139258"/>
                </a:moveTo>
                <a:lnTo>
                  <a:pt x="3799531" y="6382170"/>
                </a:lnTo>
                <a:lnTo>
                  <a:pt x="3930825" y="6382170"/>
                </a:lnTo>
                <a:cubicBezTo>
                  <a:pt x="3963364" y="6382170"/>
                  <a:pt x="3987958" y="6376494"/>
                  <a:pt x="4004985" y="6364765"/>
                </a:cubicBezTo>
                <a:cubicBezTo>
                  <a:pt x="4022011" y="6353036"/>
                  <a:pt x="4030714" y="6336766"/>
                  <a:pt x="4030714" y="6315577"/>
                </a:cubicBezTo>
                <a:cubicBezTo>
                  <a:pt x="4030714" y="6300443"/>
                  <a:pt x="4026551" y="6287956"/>
                  <a:pt x="4018984" y="6277741"/>
                </a:cubicBezTo>
                <a:cubicBezTo>
                  <a:pt x="4011038" y="6267525"/>
                  <a:pt x="4000066" y="6259957"/>
                  <a:pt x="3986445" y="6255039"/>
                </a:cubicBezTo>
                <a:cubicBezTo>
                  <a:pt x="3997039" y="6249741"/>
                  <a:pt x="4004985" y="6242552"/>
                  <a:pt x="4010660" y="6233472"/>
                </a:cubicBezTo>
                <a:cubicBezTo>
                  <a:pt x="4016336" y="6224391"/>
                  <a:pt x="4019363" y="6214175"/>
                  <a:pt x="4019363" y="6202445"/>
                </a:cubicBezTo>
                <a:cubicBezTo>
                  <a:pt x="4019363" y="6183149"/>
                  <a:pt x="4011417" y="6167636"/>
                  <a:pt x="3995147" y="6156285"/>
                </a:cubicBezTo>
                <a:cubicBezTo>
                  <a:pt x="3978877" y="6144934"/>
                  <a:pt x="3955418" y="6139258"/>
                  <a:pt x="3924392" y="6139258"/>
                </a:cubicBezTo>
                <a:close/>
                <a:moveTo>
                  <a:pt x="4059091" y="6138879"/>
                </a:moveTo>
                <a:lnTo>
                  <a:pt x="4059091" y="6381791"/>
                </a:lnTo>
                <a:lnTo>
                  <a:pt x="4127197" y="6381791"/>
                </a:lnTo>
                <a:lnTo>
                  <a:pt x="4127197" y="6288713"/>
                </a:lnTo>
                <a:lnTo>
                  <a:pt x="4134008" y="6288713"/>
                </a:lnTo>
                <a:lnTo>
                  <a:pt x="4203627" y="6372710"/>
                </a:lnTo>
                <a:cubicBezTo>
                  <a:pt x="4208168" y="6378386"/>
                  <a:pt x="4214978" y="6381413"/>
                  <a:pt x="4222167" y="6381413"/>
                </a:cubicBezTo>
                <a:lnTo>
                  <a:pt x="4290652" y="6381413"/>
                </a:lnTo>
                <a:lnTo>
                  <a:pt x="4193411" y="6259957"/>
                </a:lnTo>
                <a:lnTo>
                  <a:pt x="4290652" y="6138879"/>
                </a:lnTo>
                <a:lnTo>
                  <a:pt x="4222167" y="6138879"/>
                </a:lnTo>
                <a:cubicBezTo>
                  <a:pt x="4214978" y="6138879"/>
                  <a:pt x="4208168" y="6142284"/>
                  <a:pt x="4203627" y="6147582"/>
                </a:cubicBezTo>
                <a:lnTo>
                  <a:pt x="4134008" y="6231957"/>
                </a:lnTo>
                <a:lnTo>
                  <a:pt x="4127197" y="6231957"/>
                </a:lnTo>
                <a:lnTo>
                  <a:pt x="4127197" y="6138879"/>
                </a:lnTo>
                <a:close/>
                <a:moveTo>
                  <a:pt x="3527107" y="6138879"/>
                </a:moveTo>
                <a:lnTo>
                  <a:pt x="3527107" y="6381791"/>
                </a:lnTo>
                <a:lnTo>
                  <a:pt x="3571754" y="6381791"/>
                </a:lnTo>
                <a:cubicBezTo>
                  <a:pt x="3584997" y="6381791"/>
                  <a:pt x="3595970" y="6370818"/>
                  <a:pt x="3595970" y="6357575"/>
                </a:cubicBezTo>
                <a:lnTo>
                  <a:pt x="3595970" y="6288713"/>
                </a:lnTo>
                <a:lnTo>
                  <a:pt x="3689427" y="6288713"/>
                </a:lnTo>
                <a:lnTo>
                  <a:pt x="3689427" y="6357575"/>
                </a:lnTo>
                <a:cubicBezTo>
                  <a:pt x="3689427" y="6370818"/>
                  <a:pt x="3700399" y="6381791"/>
                  <a:pt x="3713642" y="6381791"/>
                </a:cubicBezTo>
                <a:lnTo>
                  <a:pt x="3758290" y="6381791"/>
                </a:lnTo>
                <a:lnTo>
                  <a:pt x="3758290" y="6138879"/>
                </a:lnTo>
                <a:lnTo>
                  <a:pt x="3713642" y="6138879"/>
                </a:lnTo>
                <a:cubicBezTo>
                  <a:pt x="3700399" y="6138879"/>
                  <a:pt x="3689427" y="6149852"/>
                  <a:pt x="3689427" y="6163095"/>
                </a:cubicBezTo>
                <a:lnTo>
                  <a:pt x="3689427" y="6232336"/>
                </a:lnTo>
                <a:lnTo>
                  <a:pt x="3595592" y="6232336"/>
                </a:lnTo>
                <a:lnTo>
                  <a:pt x="3595592" y="6163095"/>
                </a:lnTo>
                <a:cubicBezTo>
                  <a:pt x="3595592" y="6149852"/>
                  <a:pt x="3584619" y="6138879"/>
                  <a:pt x="3571376" y="6138879"/>
                </a:cubicBezTo>
                <a:close/>
                <a:moveTo>
                  <a:pt x="4487781" y="6124879"/>
                </a:moveTo>
                <a:cubicBezTo>
                  <a:pt x="4504429" y="6140014"/>
                  <a:pt x="4517294" y="6154392"/>
                  <a:pt x="4526375" y="6171040"/>
                </a:cubicBezTo>
                <a:cubicBezTo>
                  <a:pt x="4535455" y="6167256"/>
                  <a:pt x="4544536" y="6162337"/>
                  <a:pt x="4552860" y="6156662"/>
                </a:cubicBezTo>
                <a:cubicBezTo>
                  <a:pt x="4534699" y="6140771"/>
                  <a:pt x="4512375" y="6129420"/>
                  <a:pt x="4487781" y="6124879"/>
                </a:cubicBezTo>
                <a:close/>
                <a:moveTo>
                  <a:pt x="4437080" y="6124879"/>
                </a:moveTo>
                <a:cubicBezTo>
                  <a:pt x="4412486" y="6129420"/>
                  <a:pt x="4390163" y="6140771"/>
                  <a:pt x="4372001" y="6156662"/>
                </a:cubicBezTo>
                <a:cubicBezTo>
                  <a:pt x="4380325" y="6162337"/>
                  <a:pt x="4389406" y="6167256"/>
                  <a:pt x="4398487" y="6171040"/>
                </a:cubicBezTo>
                <a:cubicBezTo>
                  <a:pt x="4407568" y="6154392"/>
                  <a:pt x="4420054" y="6140014"/>
                  <a:pt x="4437080" y="6124879"/>
                </a:cubicBezTo>
                <a:close/>
                <a:moveTo>
                  <a:pt x="4470376" y="6122987"/>
                </a:moveTo>
                <a:lnTo>
                  <a:pt x="4470376" y="6186174"/>
                </a:lnTo>
                <a:cubicBezTo>
                  <a:pt x="4485132" y="6185418"/>
                  <a:pt x="4499510" y="6182769"/>
                  <a:pt x="4513132" y="6178229"/>
                </a:cubicBezTo>
                <a:cubicBezTo>
                  <a:pt x="4502537" y="6158554"/>
                  <a:pt x="4487781" y="6138500"/>
                  <a:pt x="4470376" y="6122987"/>
                </a:cubicBezTo>
                <a:close/>
                <a:moveTo>
                  <a:pt x="4454486" y="6122987"/>
                </a:moveTo>
                <a:cubicBezTo>
                  <a:pt x="4437081" y="6138500"/>
                  <a:pt x="4422324" y="6158554"/>
                  <a:pt x="4411730" y="6178229"/>
                </a:cubicBezTo>
                <a:cubicBezTo>
                  <a:pt x="4425351" y="6182769"/>
                  <a:pt x="4439729" y="6185418"/>
                  <a:pt x="4454486" y="6186174"/>
                </a:cubicBezTo>
                <a:close/>
                <a:moveTo>
                  <a:pt x="2578100" y="0"/>
                </a:moveTo>
                <a:lnTo>
                  <a:pt x="5557518" y="12700"/>
                </a:lnTo>
                <a:lnTo>
                  <a:pt x="5557518" y="6870700"/>
                </a:lnTo>
                <a:lnTo>
                  <a:pt x="0" y="6870700"/>
                </a:lnTo>
                <a:close/>
              </a:path>
            </a:pathLst>
          </a:custGeom>
          <a:solidFill>
            <a:schemeClr val="bg1">
              <a:lumMod val="85000"/>
            </a:schemeClr>
          </a:solidFill>
        </p:spPr>
        <p:txBody>
          <a:bodyPr wrap="square" tIns="540000" bIns="0" anchor="ctr" anchorCtr="0">
            <a:noAutofit/>
          </a:bodyPr>
          <a:lstStyle>
            <a:lvl1pPr marL="0" indent="0" algn="ctr">
              <a:buNone/>
              <a:defRPr/>
            </a:lvl1pPr>
          </a:lstStyle>
          <a:p>
            <a:r>
              <a:rPr lang="en-US"/>
              <a:t>Click icon to add picture</a:t>
            </a:r>
            <a:endParaRPr lang="en-GB" dirty="0"/>
          </a:p>
        </p:txBody>
      </p:sp>
      <p:sp>
        <p:nvSpPr>
          <p:cNvPr id="3" name="Title 2">
            <a:extLst>
              <a:ext uri="{FF2B5EF4-FFF2-40B4-BE49-F238E27FC236}">
                <a16:creationId xmlns:a16="http://schemas.microsoft.com/office/drawing/2014/main" id="{1F65A39F-30D8-488D-AEF8-B184CA474777}"/>
              </a:ext>
            </a:extLst>
          </p:cNvPr>
          <p:cNvSpPr>
            <a:spLocks noGrp="1"/>
          </p:cNvSpPr>
          <p:nvPr>
            <p:ph type="title" hasCustomPrompt="1"/>
          </p:nvPr>
        </p:nvSpPr>
        <p:spPr>
          <a:xfrm>
            <a:off x="658811" y="584885"/>
            <a:ext cx="7844166" cy="979964"/>
          </a:xfrm>
        </p:spPr>
        <p:txBody>
          <a:bodyPr/>
          <a:lstStyle>
            <a:lvl1pPr>
              <a:defRPr/>
            </a:lvl1pPr>
          </a:lstStyle>
          <a:p>
            <a:r>
              <a:rPr lang="en-GB" dirty="0"/>
              <a:t>Write Title here</a:t>
            </a:r>
          </a:p>
        </p:txBody>
      </p:sp>
      <p:cxnSp>
        <p:nvCxnSpPr>
          <p:cNvPr id="10" name="Straight Connector 9">
            <a:extLst>
              <a:ext uri="{FF2B5EF4-FFF2-40B4-BE49-F238E27FC236}">
                <a16:creationId xmlns:a16="http://schemas.microsoft.com/office/drawing/2014/main" id="{210EEE64-62F1-4B88-AFDD-DCA8E117E098}"/>
              </a:ext>
            </a:extLst>
          </p:cNvPr>
          <p:cNvCxnSpPr>
            <a:cxnSpLocks/>
          </p:cNvCxnSpPr>
          <p:nvPr userDrawn="1"/>
        </p:nvCxnSpPr>
        <p:spPr>
          <a:xfrm>
            <a:off x="657748" y="6526750"/>
            <a:ext cx="0" cy="14810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402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Blue">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E3C857-343F-4FB2-B976-E7216B8652B0}"/>
              </a:ext>
            </a:extLst>
          </p:cNvPr>
          <p:cNvSpPr>
            <a:spLocks noGrp="1"/>
          </p:cNvSpPr>
          <p:nvPr>
            <p:ph type="title" hasCustomPrompt="1"/>
          </p:nvPr>
        </p:nvSpPr>
        <p:spPr>
          <a:xfrm>
            <a:off x="658800" y="584200"/>
            <a:ext cx="4098014" cy="504000"/>
          </a:xfrm>
        </p:spPr>
        <p:txBody>
          <a:bodyPr/>
          <a:lstStyle>
            <a:lvl1pPr>
              <a:defRPr>
                <a:solidFill>
                  <a:schemeClr val="bg1"/>
                </a:solidFill>
              </a:defRPr>
            </a:lvl1pPr>
          </a:lstStyle>
          <a:p>
            <a:r>
              <a:rPr lang="en-GB" dirty="0"/>
              <a:t>Write Title here</a:t>
            </a:r>
          </a:p>
        </p:txBody>
      </p:sp>
      <p:sp>
        <p:nvSpPr>
          <p:cNvPr id="16" name="Subtitle 2">
            <a:extLst>
              <a:ext uri="{FF2B5EF4-FFF2-40B4-BE49-F238E27FC236}">
                <a16:creationId xmlns:a16="http://schemas.microsoft.com/office/drawing/2014/main" id="{5DAE4FA2-4611-4C0B-AE13-44501CBC76BE}"/>
              </a:ext>
            </a:extLst>
          </p:cNvPr>
          <p:cNvSpPr>
            <a:spLocks noGrp="1"/>
          </p:cNvSpPr>
          <p:nvPr>
            <p:ph type="subTitle" idx="1" hasCustomPrompt="1"/>
          </p:nvPr>
        </p:nvSpPr>
        <p:spPr>
          <a:xfrm>
            <a:off x="658800" y="1368000"/>
            <a:ext cx="3798000" cy="273600"/>
          </a:xfrm>
        </p:spPr>
        <p:txBody>
          <a:bodyPr/>
          <a:lstStyle>
            <a:lvl1pPr marL="0" indent="0" algn="l" defTabSz="914400" rtl="0" eaLnBrk="1" latinLnBrk="0" hangingPunct="1">
              <a:lnSpc>
                <a:spcPct val="100000"/>
              </a:lnSpc>
              <a:spcBef>
                <a:spcPts val="0"/>
              </a:spcBef>
              <a:spcAft>
                <a:spcPts val="600"/>
              </a:spcAft>
              <a:buClr>
                <a:schemeClr val="accent3"/>
              </a:buClr>
              <a:buFont typeface="Wingdings 3" panose="05040102010807070707" pitchFamily="18" charset="2"/>
              <a:buNone/>
              <a:defRPr lang="en-GB" sz="1300" b="1" kern="1200" cap="all" baseline="0" dirty="0">
                <a:solidFill>
                  <a:schemeClr val="bg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Write Subtitle here</a:t>
            </a:r>
          </a:p>
        </p:txBody>
      </p:sp>
      <p:sp>
        <p:nvSpPr>
          <p:cNvPr id="9" name="Bildplatzhalter 8">
            <a:extLst>
              <a:ext uri="{FF2B5EF4-FFF2-40B4-BE49-F238E27FC236}">
                <a16:creationId xmlns:a16="http://schemas.microsoft.com/office/drawing/2014/main" id="{5B2F39A6-7B9F-45C0-9819-6581B40CBEA9}"/>
              </a:ext>
            </a:extLst>
          </p:cNvPr>
          <p:cNvSpPr>
            <a:spLocks noGrp="1"/>
          </p:cNvSpPr>
          <p:nvPr>
            <p:ph type="pic" sz="quarter" idx="12"/>
          </p:nvPr>
        </p:nvSpPr>
        <p:spPr>
          <a:xfrm>
            <a:off x="2815221" y="0"/>
            <a:ext cx="9375192" cy="6858000"/>
          </a:xfrm>
          <a:custGeom>
            <a:avLst/>
            <a:gdLst>
              <a:gd name="connsiteX0" fmla="*/ 2538471 w 9375192"/>
              <a:gd name="connsiteY0" fmla="*/ 0 h 6858000"/>
              <a:gd name="connsiteX1" fmla="*/ 9375192 w 9375192"/>
              <a:gd name="connsiteY1" fmla="*/ 0 h 6858000"/>
              <a:gd name="connsiteX2" fmla="*/ 9375192 w 9375192"/>
              <a:gd name="connsiteY2" fmla="*/ 6858000 h 6858000"/>
              <a:gd name="connsiteX3" fmla="*/ 0 w 93751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75192" h="6858000">
                <a:moveTo>
                  <a:pt x="2538471" y="0"/>
                </a:moveTo>
                <a:lnTo>
                  <a:pt x="9375192" y="0"/>
                </a:lnTo>
                <a:lnTo>
                  <a:pt x="9375192" y="6858000"/>
                </a:lnTo>
                <a:lnTo>
                  <a:pt x="0" y="6858000"/>
                </a:lnTo>
                <a:close/>
              </a:path>
            </a:pathLst>
          </a:custGeom>
          <a:solidFill>
            <a:schemeClr val="bg1">
              <a:lumMod val="85000"/>
            </a:schemeClr>
          </a:solidFill>
        </p:spPr>
        <p:txBody>
          <a:bodyPr wrap="square" tIns="756000" anchor="ctr" anchorCtr="0">
            <a:noAutofit/>
          </a:bodyPr>
          <a:lstStyle>
            <a:lvl1pPr marL="0" indent="0" algn="ctr">
              <a:buNone/>
              <a:defRPr/>
            </a:lvl1pPr>
          </a:lstStyle>
          <a:p>
            <a:r>
              <a:rPr lang="en-US"/>
              <a:t>Click icon to add picture</a:t>
            </a:r>
            <a:endParaRPr lang="en-GB" dirty="0"/>
          </a:p>
        </p:txBody>
      </p:sp>
      <p:sp>
        <p:nvSpPr>
          <p:cNvPr id="4" name="Foliennummernplatzhalter 3">
            <a:extLst>
              <a:ext uri="{FF2B5EF4-FFF2-40B4-BE49-F238E27FC236}">
                <a16:creationId xmlns:a16="http://schemas.microsoft.com/office/drawing/2014/main" id="{2601901B-7D84-40BB-86CB-80EC903109D0}"/>
              </a:ext>
            </a:extLst>
          </p:cNvPr>
          <p:cNvSpPr>
            <a:spLocks noGrp="1"/>
          </p:cNvSpPr>
          <p:nvPr>
            <p:ph type="sldNum" sz="quarter" idx="11"/>
          </p:nvPr>
        </p:nvSpPr>
        <p:spPr/>
        <p:txBody>
          <a:bodyPr/>
          <a:lstStyle>
            <a:lvl1pPr>
              <a:defRPr>
                <a:solidFill>
                  <a:schemeClr val="bg1"/>
                </a:solidFill>
              </a:defRPr>
            </a:lvl1pPr>
          </a:lstStyle>
          <a:p>
            <a:fld id="{05298CB1-4000-4C34-8BE7-DC1D93D92EBB}" type="slidenum">
              <a:rPr lang="en-GB" smtClean="0"/>
              <a:pPr/>
              <a:t>‹#›</a:t>
            </a:fld>
            <a:endParaRPr lang="en-GB" dirty="0"/>
          </a:p>
        </p:txBody>
      </p:sp>
      <p:sp>
        <p:nvSpPr>
          <p:cNvPr id="12" name="Date Placeholder 5" hidden="1">
            <a:extLst>
              <a:ext uri="{FF2B5EF4-FFF2-40B4-BE49-F238E27FC236}">
                <a16:creationId xmlns:a16="http://schemas.microsoft.com/office/drawing/2014/main" id="{481DF535-D03B-47B0-BD56-95DB06FB7515}"/>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
        <p:nvSpPr>
          <p:cNvPr id="6" name="Text Placeholder 5">
            <a:extLst>
              <a:ext uri="{FF2B5EF4-FFF2-40B4-BE49-F238E27FC236}">
                <a16:creationId xmlns:a16="http://schemas.microsoft.com/office/drawing/2014/main" id="{1377845F-7E94-4265-AF85-630E603AC40A}"/>
              </a:ext>
            </a:extLst>
          </p:cNvPr>
          <p:cNvSpPr>
            <a:spLocks noGrp="1"/>
          </p:cNvSpPr>
          <p:nvPr>
            <p:ph type="body" sz="quarter" idx="15"/>
          </p:nvPr>
        </p:nvSpPr>
        <p:spPr>
          <a:xfrm>
            <a:off x="658800" y="1933200"/>
            <a:ext cx="2462400" cy="3826800"/>
          </a:xfrm>
        </p:spPr>
        <p:txBody>
          <a:bodyPr/>
          <a:lstStyle>
            <a:lvl1pPr marL="0" indent="0">
              <a:buFont typeface="Arial" panose="020B0604020202020204" pitchFamily="34" charset="0"/>
              <a:buChar char="​"/>
              <a:defRPr sz="1300">
                <a:solidFill>
                  <a:schemeClr val="bg1"/>
                </a:solidFill>
              </a:defRPr>
            </a:lvl1pPr>
            <a:lvl2pPr marL="360000">
              <a:defRPr sz="1300">
                <a:solidFill>
                  <a:schemeClr val="bg1"/>
                </a:solidFill>
              </a:defRPr>
            </a:lvl2pPr>
            <a:lvl3pPr marL="540000">
              <a:defRPr sz="1300">
                <a:solidFill>
                  <a:schemeClr val="bg1"/>
                </a:solidFill>
              </a:defRPr>
            </a:lvl3pPr>
            <a:lvl4pPr marL="720000">
              <a:defRPr sz="1300">
                <a:solidFill>
                  <a:schemeClr val="bg1"/>
                </a:solidFill>
              </a:defRPr>
            </a:lvl4pPr>
            <a:lvl5pPr marL="900000">
              <a:defRPr sz="1300">
                <a:solidFill>
                  <a:schemeClr val="bg1"/>
                </a:solidFill>
              </a:defRPr>
            </a:lvl5pPr>
            <a:lvl6pPr marL="1080000">
              <a:defRPr sz="1300">
                <a:solidFill>
                  <a:schemeClr val="bg1"/>
                </a:solidFill>
              </a:defRPr>
            </a:lvl6pPr>
            <a:lvl7pPr marL="1260000">
              <a:defRPr sz="1300">
                <a:solidFill>
                  <a:schemeClr val="bg1"/>
                </a:solidFill>
              </a:defRPr>
            </a:lvl7pPr>
            <a:lvl8pPr marL="1440000">
              <a:defRPr sz="1300">
                <a:solidFill>
                  <a:schemeClr val="bg1"/>
                </a:solidFill>
              </a:defRPr>
            </a:lvl8pPr>
            <a:lvl9pPr marL="1620000">
              <a:defRPr sz="13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3" name="Straight Connector 12">
            <a:extLst>
              <a:ext uri="{FF2B5EF4-FFF2-40B4-BE49-F238E27FC236}">
                <a16:creationId xmlns:a16="http://schemas.microsoft.com/office/drawing/2014/main" id="{C7611085-A0DF-4D17-A962-8C154B990B96}"/>
              </a:ext>
            </a:extLst>
          </p:cNvPr>
          <p:cNvCxnSpPr>
            <a:cxnSpLocks/>
          </p:cNvCxnSpPr>
          <p:nvPr userDrawn="1"/>
        </p:nvCxnSpPr>
        <p:spPr>
          <a:xfrm>
            <a:off x="657748" y="6526750"/>
            <a:ext cx="0" cy="1481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9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857B6C4-6590-41F0-AEE0-D1E787A72EBA}"/>
              </a:ext>
            </a:extLst>
          </p:cNvPr>
          <p:cNvSpPr>
            <a:spLocks noGrp="1"/>
          </p:cNvSpPr>
          <p:nvPr>
            <p:ph type="title"/>
          </p:nvPr>
        </p:nvSpPr>
        <p:spPr>
          <a:xfrm>
            <a:off x="658811" y="584886"/>
            <a:ext cx="10875600" cy="504000"/>
          </a:xfrm>
          <a:prstGeom prst="rect">
            <a:avLst/>
          </a:prstGeom>
        </p:spPr>
        <p:txBody>
          <a:bodyPr vert="horz" lIns="0" tIns="0" rIns="0" bIns="0" rtlCol="0" anchor="t">
            <a:noAutofit/>
          </a:bodyPr>
          <a:lstStyle/>
          <a:p>
            <a:r>
              <a:rPr lang="en-GB" dirty="0"/>
              <a:t>Write Title here</a:t>
            </a:r>
          </a:p>
        </p:txBody>
      </p:sp>
      <p:sp>
        <p:nvSpPr>
          <p:cNvPr id="3" name="Textplatzhalter 2">
            <a:extLst>
              <a:ext uri="{FF2B5EF4-FFF2-40B4-BE49-F238E27FC236}">
                <a16:creationId xmlns:a16="http://schemas.microsoft.com/office/drawing/2014/main" id="{D9AF4E26-E188-4C5A-BA73-229A2A421854}"/>
              </a:ext>
            </a:extLst>
          </p:cNvPr>
          <p:cNvSpPr>
            <a:spLocks noGrp="1"/>
          </p:cNvSpPr>
          <p:nvPr>
            <p:ph type="body" idx="1"/>
          </p:nvPr>
        </p:nvSpPr>
        <p:spPr>
          <a:xfrm>
            <a:off x="658811" y="1368425"/>
            <a:ext cx="10875600" cy="4762375"/>
          </a:xfrm>
          <a:prstGeom prst="rect">
            <a:avLst/>
          </a:prstGeom>
        </p:spPr>
        <p:txBody>
          <a:bodyPr vert="horz" lIns="0" tIns="0" rIns="0" bIns="0" rtlCol="0">
            <a:noAutofit/>
          </a:bodyPr>
          <a:lstStyle/>
          <a:p>
            <a:pPr lvl="0"/>
            <a:r>
              <a:rPr lang="en-GB" dirty="0"/>
              <a:t>1st Level</a:t>
            </a:r>
          </a:p>
          <a:p>
            <a:pPr lvl="1"/>
            <a:r>
              <a:rPr lang="en-GB" dirty="0"/>
              <a:t>2nd Level</a:t>
            </a:r>
          </a:p>
          <a:p>
            <a:pPr lvl="2"/>
            <a:r>
              <a:rPr lang="en-GB" dirty="0"/>
              <a:t>3rd Level</a:t>
            </a:r>
          </a:p>
          <a:p>
            <a:pPr lvl="3"/>
            <a:r>
              <a:rPr lang="en-GB" dirty="0"/>
              <a:t>4th Level</a:t>
            </a:r>
          </a:p>
          <a:p>
            <a:pPr lvl="4"/>
            <a:r>
              <a:rPr lang="en-GB" dirty="0"/>
              <a:t>5th Level</a:t>
            </a:r>
          </a:p>
          <a:p>
            <a:pPr lvl="5"/>
            <a:r>
              <a:rPr lang="en-GB" dirty="0"/>
              <a:t>6th Level</a:t>
            </a:r>
          </a:p>
          <a:p>
            <a:pPr lvl="6"/>
            <a:r>
              <a:rPr lang="en-GB" dirty="0"/>
              <a:t>7th Level</a:t>
            </a:r>
          </a:p>
          <a:p>
            <a:pPr lvl="7"/>
            <a:r>
              <a:rPr lang="en-GB" dirty="0"/>
              <a:t>8th Level</a:t>
            </a:r>
          </a:p>
          <a:p>
            <a:pPr lvl="8"/>
            <a:r>
              <a:rPr lang="en-GB" dirty="0"/>
              <a:t>9th Level</a:t>
            </a:r>
          </a:p>
        </p:txBody>
      </p:sp>
      <p:pic>
        <p:nvPicPr>
          <p:cNvPr id="11" name="Grafik 10">
            <a:extLst>
              <a:ext uri="{FF2B5EF4-FFF2-40B4-BE49-F238E27FC236}">
                <a16:creationId xmlns:a16="http://schemas.microsoft.com/office/drawing/2014/main" id="{748E8143-747A-40F6-BD63-D63294BCDB4A}"/>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461614" y="6301360"/>
            <a:ext cx="1071574" cy="370479"/>
          </a:xfrm>
          <a:prstGeom prst="rect">
            <a:avLst/>
          </a:prstGeom>
          <a:solidFill>
            <a:schemeClr val="bg1"/>
          </a:solidFill>
        </p:spPr>
      </p:pic>
      <p:sp>
        <p:nvSpPr>
          <p:cNvPr id="5" name="Slide Number Placeholder 4">
            <a:extLst>
              <a:ext uri="{FF2B5EF4-FFF2-40B4-BE49-F238E27FC236}">
                <a16:creationId xmlns:a16="http://schemas.microsoft.com/office/drawing/2014/main" id="{422F1A29-13A2-4CAF-854F-B4D92C1075CF}"/>
              </a:ext>
            </a:extLst>
          </p:cNvPr>
          <p:cNvSpPr>
            <a:spLocks noGrp="1"/>
          </p:cNvSpPr>
          <p:nvPr>
            <p:ph type="sldNum" sz="quarter" idx="4"/>
          </p:nvPr>
        </p:nvSpPr>
        <p:spPr>
          <a:xfrm>
            <a:off x="164306" y="6386350"/>
            <a:ext cx="440528" cy="308315"/>
          </a:xfrm>
          <a:prstGeom prst="rect">
            <a:avLst/>
          </a:prstGeom>
        </p:spPr>
        <p:txBody>
          <a:bodyPr vert="horz" lIns="0" tIns="0" rIns="0" bIns="0" rtlCol="0" anchor="b"/>
          <a:lstStyle>
            <a:lvl1pPr algn="r">
              <a:defRPr sz="1000" b="1">
                <a:solidFill>
                  <a:schemeClr val="tx2"/>
                </a:solidFill>
              </a:defRPr>
            </a:lvl1pPr>
          </a:lstStyle>
          <a:p>
            <a:fld id="{05298CB1-4000-4C34-8BE7-DC1D93D92EBB}" type="slidenum">
              <a:rPr lang="en-GB" smtClean="0"/>
              <a:pPr/>
              <a:t>‹#›</a:t>
            </a:fld>
            <a:endParaRPr lang="en-GB" dirty="0"/>
          </a:p>
        </p:txBody>
      </p:sp>
      <p:cxnSp>
        <p:nvCxnSpPr>
          <p:cNvPr id="8" name="Straight Connector 7">
            <a:extLst>
              <a:ext uri="{FF2B5EF4-FFF2-40B4-BE49-F238E27FC236}">
                <a16:creationId xmlns:a16="http://schemas.microsoft.com/office/drawing/2014/main" id="{3DC19E5A-BD91-4B69-8AA8-1FCF1B75E11D}"/>
              </a:ext>
            </a:extLst>
          </p:cNvPr>
          <p:cNvCxnSpPr>
            <a:cxnSpLocks/>
          </p:cNvCxnSpPr>
          <p:nvPr userDrawn="1"/>
        </p:nvCxnSpPr>
        <p:spPr>
          <a:xfrm>
            <a:off x="657748" y="6526750"/>
            <a:ext cx="0" cy="14810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Date Placeholder 5" hidden="1">
            <a:extLst>
              <a:ext uri="{FF2B5EF4-FFF2-40B4-BE49-F238E27FC236}">
                <a16:creationId xmlns:a16="http://schemas.microsoft.com/office/drawing/2014/main" id="{BD54D8E7-4E6C-49D4-966A-AC100E3ED3B2}"/>
              </a:ext>
            </a:extLst>
          </p:cNvPr>
          <p:cNvSpPr>
            <a:spLocks noGrp="1"/>
          </p:cNvSpPr>
          <p:nvPr>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sp>
        <p:nvSpPr>
          <p:cNvPr id="7" name="MSIPCMContentMarking" descr="{&quot;HashCode&quot;:1754430394,&quot;Placement&quot;:&quot;Footer&quot;,&quot;Top&quot;:523.380066,&quot;Left&quot;:432.189148,&quot;SlideWidth&quot;:960,&quot;SlideHeight&quot;:540}">
            <a:extLst>
              <a:ext uri="{FF2B5EF4-FFF2-40B4-BE49-F238E27FC236}">
                <a16:creationId xmlns:a16="http://schemas.microsoft.com/office/drawing/2014/main" id="{44AA7C43-C58A-480B-A66B-133FBE400761}"/>
              </a:ext>
            </a:extLst>
          </p:cNvPr>
          <p:cNvSpPr txBox="1"/>
          <p:nvPr userDrawn="1"/>
        </p:nvSpPr>
        <p:spPr>
          <a:xfrm>
            <a:off x="5488802" y="6646927"/>
            <a:ext cx="1214396" cy="211073"/>
          </a:xfrm>
          <a:prstGeom prst="rect">
            <a:avLst/>
          </a:prstGeom>
          <a:noFill/>
        </p:spPr>
        <p:txBody>
          <a:bodyPr vert="horz" wrap="square" lIns="0" tIns="0" rIns="0" bIns="0" rtlCol="0" anchor="ctr" anchorCtr="1">
            <a:spAutoFit/>
          </a:bodyPr>
          <a:lstStyle/>
          <a:p>
            <a:pPr marL="0" indent="0" algn="ctr">
              <a:spcBef>
                <a:spcPts val="0"/>
              </a:spcBef>
              <a:spcAft>
                <a:spcPts val="0"/>
              </a:spcAft>
              <a:buClr>
                <a:schemeClr val="accent3"/>
              </a:buClr>
              <a:buFont typeface="Wingdings 3" panose="05040102010807070707" pitchFamily="18" charset="2"/>
              <a:buNone/>
            </a:pPr>
            <a:r>
              <a:rPr lang="da-DK" sz="700" dirty="0">
                <a:solidFill>
                  <a:srgbClr val="000000"/>
                </a:solidFill>
                <a:latin typeface="Calibri" panose="020F0502020204030204" pitchFamily="34" charset="0"/>
              </a:rPr>
              <a:t>CONFIDENTIAL - EXTERNAL</a:t>
            </a:r>
          </a:p>
        </p:txBody>
      </p:sp>
      <p:sp>
        <p:nvSpPr>
          <p:cNvPr id="9" name="MSIPCMContentMarking" descr="{&quot;HashCode&quot;:1754430394,&quot;Placement&quot;:&quot;Footer&quot;,&quot;Top&quot;:523.380066,&quot;Left&quot;:432.189148,&quot;SlideWidth&quot;:960,&quot;SlideHeight&quot;:540}">
            <a:extLst>
              <a:ext uri="{FF2B5EF4-FFF2-40B4-BE49-F238E27FC236}">
                <a16:creationId xmlns:a16="http://schemas.microsoft.com/office/drawing/2014/main" id="{BD59937E-9F4B-49FD-B1B2-C93E981570EC}"/>
              </a:ext>
            </a:extLst>
          </p:cNvPr>
          <p:cNvSpPr txBox="1"/>
          <p:nvPr userDrawn="1"/>
        </p:nvSpPr>
        <p:spPr>
          <a:xfrm>
            <a:off x="5488802" y="6646927"/>
            <a:ext cx="1214396" cy="211073"/>
          </a:xfrm>
          <a:prstGeom prst="rect">
            <a:avLst/>
          </a:prstGeom>
          <a:noFill/>
        </p:spPr>
        <p:txBody>
          <a:bodyPr vert="horz" wrap="square" lIns="0" tIns="0" rIns="0" bIns="0" rtlCol="0" anchor="ctr" anchorCtr="1">
            <a:spAutoFit/>
          </a:bodyPr>
          <a:lstStyle/>
          <a:p>
            <a:pPr marL="0" indent="0" algn="ctr">
              <a:spcBef>
                <a:spcPts val="0"/>
              </a:spcBef>
              <a:spcAft>
                <a:spcPts val="0"/>
              </a:spcAft>
              <a:buClr>
                <a:schemeClr val="accent3"/>
              </a:buClr>
              <a:buFont typeface="Wingdings 3" panose="05040102010807070707" pitchFamily="18" charset="2"/>
              <a:buNone/>
            </a:pPr>
            <a:r>
              <a:rPr lang="da-DK" sz="700" dirty="0">
                <a:solidFill>
                  <a:srgbClr val="000000"/>
                </a:solidFill>
                <a:latin typeface="Calibri" panose="020F0502020204030204" pitchFamily="34" charset="0"/>
              </a:rPr>
              <a:t>CONFIDENTIAL - EXTERNAL</a:t>
            </a:r>
          </a:p>
        </p:txBody>
      </p:sp>
    </p:spTree>
    <p:extLst>
      <p:ext uri="{BB962C8B-B14F-4D97-AF65-F5344CB8AC3E}">
        <p14:creationId xmlns:p14="http://schemas.microsoft.com/office/powerpoint/2010/main" val="1994518856"/>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7" r:id="rId4"/>
    <p:sldLayoutId id="2147483659" r:id="rId5"/>
    <p:sldLayoutId id="2147483660" r:id="rId6"/>
    <p:sldLayoutId id="2147483661" r:id="rId7"/>
    <p:sldLayoutId id="2147483669" r:id="rId8"/>
    <p:sldLayoutId id="2147483662" r:id="rId9"/>
    <p:sldLayoutId id="2147483663" r:id="rId10"/>
    <p:sldLayoutId id="2147483651" r:id="rId11"/>
    <p:sldLayoutId id="2147483667" r:id="rId12"/>
    <p:sldLayoutId id="2147483658" r:id="rId13"/>
    <p:sldLayoutId id="2147483666" r:id="rId14"/>
    <p:sldLayoutId id="2147483654" r:id="rId15"/>
    <p:sldLayoutId id="2147483655" r:id="rId16"/>
    <p:sldLayoutId id="2147483665" r:id="rId17"/>
    <p:sldLayoutId id="2147483664" r:id="rId18"/>
  </p:sldLayoutIdLst>
  <p:hf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4" userDrawn="1">
          <p15:clr>
            <a:srgbClr val="F26B43"/>
          </p15:clr>
        </p15:guide>
        <p15:guide id="2" pos="7265" userDrawn="1">
          <p15:clr>
            <a:srgbClr val="F26B43"/>
          </p15:clr>
        </p15:guide>
        <p15:guide id="3" orient="horz" pos="862" userDrawn="1">
          <p15:clr>
            <a:srgbClr val="F26B43"/>
          </p15:clr>
        </p15:guide>
        <p15:guide id="4" orient="horz" pos="3861" userDrawn="1">
          <p15:clr>
            <a:srgbClr val="F26B43"/>
          </p15:clr>
        </p15:guide>
        <p15:guide id="5" orient="horz" pos="3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16.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17.png"/><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9312F-F74F-B29C-6116-61F57091FD40}"/>
              </a:ext>
            </a:extLst>
          </p:cNvPr>
          <p:cNvSpPr>
            <a:spLocks noGrp="1"/>
          </p:cNvSpPr>
          <p:nvPr>
            <p:ph type="ctrTitle"/>
          </p:nvPr>
        </p:nvSpPr>
        <p:spPr/>
        <p:txBody>
          <a:bodyPr/>
          <a:lstStyle/>
          <a:p>
            <a:r>
              <a:rPr lang="en-US" dirty="0"/>
              <a:t>Enhanced Leak Localization in Headphones through Beamforming and 3D Modelling</a:t>
            </a:r>
            <a:endParaRPr lang="LID4096" dirty="0"/>
          </a:p>
        </p:txBody>
      </p:sp>
      <p:sp>
        <p:nvSpPr>
          <p:cNvPr id="3" name="Subtitle 2">
            <a:extLst>
              <a:ext uri="{FF2B5EF4-FFF2-40B4-BE49-F238E27FC236}">
                <a16:creationId xmlns:a16="http://schemas.microsoft.com/office/drawing/2014/main" id="{B21B558B-5B03-978A-07C9-603E90A689AE}"/>
              </a:ext>
            </a:extLst>
          </p:cNvPr>
          <p:cNvSpPr>
            <a:spLocks noGrp="1"/>
          </p:cNvSpPr>
          <p:nvPr>
            <p:ph type="subTitle" idx="1"/>
          </p:nvPr>
        </p:nvSpPr>
        <p:spPr/>
        <p:txBody>
          <a:bodyPr vert="horz" lIns="0" tIns="0" rIns="0" bIns="0" rtlCol="0" anchor="t">
            <a:noAutofit/>
          </a:bodyPr>
          <a:lstStyle/>
          <a:p>
            <a:r>
              <a:rPr lang="en-US" dirty="0"/>
              <a:t>Intro to the measurement system</a:t>
            </a:r>
            <a:endParaRPr lang="LID4096" dirty="0"/>
          </a:p>
        </p:txBody>
      </p:sp>
      <p:sp>
        <p:nvSpPr>
          <p:cNvPr id="4" name="Text Placeholder 3">
            <a:extLst>
              <a:ext uri="{FF2B5EF4-FFF2-40B4-BE49-F238E27FC236}">
                <a16:creationId xmlns:a16="http://schemas.microsoft.com/office/drawing/2014/main" id="{ABE3E91B-9AAE-8B05-B883-70609490331A}"/>
              </a:ext>
            </a:extLst>
          </p:cNvPr>
          <p:cNvSpPr>
            <a:spLocks noGrp="1"/>
          </p:cNvSpPr>
          <p:nvPr>
            <p:ph type="body" sz="quarter" idx="10"/>
          </p:nvPr>
        </p:nvSpPr>
        <p:spPr>
          <a:xfrm>
            <a:off x="658813" y="3893350"/>
            <a:ext cx="3453206" cy="540000"/>
          </a:xfrm>
        </p:spPr>
        <p:txBody>
          <a:bodyPr vert="horz" lIns="0" tIns="0" rIns="0" bIns="0" rtlCol="0" anchor="t">
            <a:noAutofit/>
          </a:bodyPr>
          <a:lstStyle/>
          <a:p>
            <a:r>
              <a:rPr lang="en-US" dirty="0" err="1"/>
              <a:t>Zhengmeng</a:t>
            </a:r>
            <a:r>
              <a:rPr lang="en-US" dirty="0"/>
              <a:t> Li</a:t>
            </a:r>
            <a:endParaRPr lang="en-US">
              <a:cs typeface="Arial"/>
            </a:endParaRPr>
          </a:p>
          <a:p>
            <a:r>
              <a:rPr lang="en-US" dirty="0">
                <a:cs typeface="Arial"/>
              </a:rPr>
              <a:t>Supervisor: </a:t>
            </a:r>
          </a:p>
          <a:p>
            <a:r>
              <a:rPr lang="en-US" dirty="0" err="1">
                <a:cs typeface="Arial"/>
              </a:rPr>
              <a:t>Wookeun</a:t>
            </a:r>
            <a:r>
              <a:rPr lang="en-US" dirty="0">
                <a:cs typeface="Arial"/>
              </a:rPr>
              <a:t> Song</a:t>
            </a:r>
            <a:endParaRPr lang="en-US" dirty="0"/>
          </a:p>
          <a:p>
            <a:r>
              <a:rPr lang="en-US" dirty="0">
                <a:cs typeface="Arial"/>
              </a:rPr>
              <a:t>Vicente</a:t>
            </a:r>
            <a:r>
              <a:rPr lang="en-US" dirty="0">
                <a:ea typeface="+mn-lt"/>
                <a:cs typeface="+mn-lt"/>
              </a:rPr>
              <a:t> </a:t>
            </a:r>
            <a:r>
              <a:rPr lang="en-US" dirty="0" err="1">
                <a:ea typeface="+mn-lt"/>
                <a:cs typeface="+mn-lt"/>
              </a:rPr>
              <a:t>Cutanda</a:t>
            </a:r>
            <a:r>
              <a:rPr lang="en-US" dirty="0">
                <a:ea typeface="+mn-lt"/>
                <a:cs typeface="+mn-lt"/>
              </a:rPr>
              <a:t> Henriquez</a:t>
            </a:r>
            <a:endParaRPr lang="en-US">
              <a:cs typeface="Arial"/>
            </a:endParaRPr>
          </a:p>
        </p:txBody>
      </p:sp>
    </p:spTree>
    <p:extLst>
      <p:ext uri="{BB962C8B-B14F-4D97-AF65-F5344CB8AC3E}">
        <p14:creationId xmlns:p14="http://schemas.microsoft.com/office/powerpoint/2010/main" val="2964096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B06493-A3BF-E36E-1A81-DD4806207422}"/>
              </a:ext>
            </a:extLst>
          </p:cNvPr>
          <p:cNvSpPr>
            <a:spLocks noGrp="1"/>
          </p:cNvSpPr>
          <p:nvPr>
            <p:ph type="sldNum" sz="quarter" idx="13"/>
          </p:nvPr>
        </p:nvSpPr>
        <p:spPr/>
        <p:txBody>
          <a:bodyPr/>
          <a:lstStyle/>
          <a:p>
            <a:fld id="{05298CB1-4000-4C34-8BE7-DC1D93D92EBB}" type="slidenum">
              <a:rPr lang="en-GB" smtClean="0"/>
              <a:pPr/>
              <a:t>10</a:t>
            </a:fld>
            <a:endParaRPr lang="en-GB" dirty="0"/>
          </a:p>
        </p:txBody>
      </p:sp>
      <p:pic>
        <p:nvPicPr>
          <p:cNvPr id="6" name="Picture 5">
            <a:extLst>
              <a:ext uri="{FF2B5EF4-FFF2-40B4-BE49-F238E27FC236}">
                <a16:creationId xmlns:a16="http://schemas.microsoft.com/office/drawing/2014/main" id="{68F3FA32-1AF8-CDA7-7027-3C581EEF5BC9}"/>
              </a:ext>
            </a:extLst>
          </p:cNvPr>
          <p:cNvPicPr>
            <a:picLocks noChangeAspect="1"/>
          </p:cNvPicPr>
          <p:nvPr/>
        </p:nvPicPr>
        <p:blipFill>
          <a:blip r:embed="rId2"/>
          <a:stretch>
            <a:fillRect/>
          </a:stretch>
        </p:blipFill>
        <p:spPr>
          <a:xfrm>
            <a:off x="0" y="2254262"/>
            <a:ext cx="12192000" cy="4044355"/>
          </a:xfrm>
          <a:prstGeom prst="rect">
            <a:avLst/>
          </a:prstGeom>
        </p:spPr>
      </p:pic>
      <p:sp>
        <p:nvSpPr>
          <p:cNvPr id="8" name="Rectangle 7">
            <a:extLst>
              <a:ext uri="{FF2B5EF4-FFF2-40B4-BE49-F238E27FC236}">
                <a16:creationId xmlns:a16="http://schemas.microsoft.com/office/drawing/2014/main" id="{89504564-EF82-5C23-97D3-C9DD07E1FB20}"/>
              </a:ext>
            </a:extLst>
          </p:cNvPr>
          <p:cNvSpPr/>
          <p:nvPr/>
        </p:nvSpPr>
        <p:spPr>
          <a:xfrm>
            <a:off x="-619" y="6298617"/>
            <a:ext cx="2099845" cy="396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Back Lose fit</a:t>
            </a:r>
            <a:endParaRPr lang="LID4096" sz="2000" dirty="0" err="1"/>
          </a:p>
        </p:txBody>
      </p:sp>
      <p:sp>
        <p:nvSpPr>
          <p:cNvPr id="9" name="Rectangle 8">
            <a:extLst>
              <a:ext uri="{FF2B5EF4-FFF2-40B4-BE49-F238E27FC236}">
                <a16:creationId xmlns:a16="http://schemas.microsoft.com/office/drawing/2014/main" id="{53EDBFFE-8516-42D6-9295-EE0ACA8A0DFB}"/>
              </a:ext>
            </a:extLst>
          </p:cNvPr>
          <p:cNvSpPr/>
          <p:nvPr/>
        </p:nvSpPr>
        <p:spPr>
          <a:xfrm>
            <a:off x="4061879" y="6303283"/>
            <a:ext cx="1903998" cy="370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Front Lose fit</a:t>
            </a:r>
            <a:endParaRPr lang="LID4096" sz="2000" dirty="0" err="1"/>
          </a:p>
        </p:txBody>
      </p:sp>
      <p:sp>
        <p:nvSpPr>
          <p:cNvPr id="10" name="Rectangle 9">
            <a:extLst>
              <a:ext uri="{FF2B5EF4-FFF2-40B4-BE49-F238E27FC236}">
                <a16:creationId xmlns:a16="http://schemas.microsoft.com/office/drawing/2014/main" id="{0BA2E5BA-C3BA-1BA3-E177-4EF6D4E2249A}"/>
              </a:ext>
            </a:extLst>
          </p:cNvPr>
          <p:cNvSpPr/>
          <p:nvPr/>
        </p:nvSpPr>
        <p:spPr>
          <a:xfrm>
            <a:off x="8128884" y="6288489"/>
            <a:ext cx="1447634" cy="370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Good fit</a:t>
            </a:r>
            <a:endParaRPr lang="LID4096" sz="2000" dirty="0" err="1"/>
          </a:p>
        </p:txBody>
      </p:sp>
      <p:sp>
        <p:nvSpPr>
          <p:cNvPr id="13" name="Title 1">
            <a:extLst>
              <a:ext uri="{FF2B5EF4-FFF2-40B4-BE49-F238E27FC236}">
                <a16:creationId xmlns:a16="http://schemas.microsoft.com/office/drawing/2014/main" id="{C2D2AE05-16A4-7728-9DE7-4E40FFD2B068}"/>
              </a:ext>
            </a:extLst>
          </p:cNvPr>
          <p:cNvSpPr>
            <a:spLocks noGrp="1"/>
          </p:cNvSpPr>
          <p:nvPr>
            <p:ph type="title"/>
          </p:nvPr>
        </p:nvSpPr>
        <p:spPr>
          <a:xfrm>
            <a:off x="2955925" y="544543"/>
            <a:ext cx="8424863" cy="504000"/>
          </a:xfrm>
        </p:spPr>
        <p:txBody>
          <a:bodyPr/>
          <a:lstStyle/>
          <a:p>
            <a:r>
              <a:rPr lang="en-US" dirty="0"/>
              <a:t>Measurement results - 2d beamforming</a:t>
            </a:r>
            <a:endParaRPr lang="LID4096" dirty="0"/>
          </a:p>
        </p:txBody>
      </p:sp>
      <p:sp>
        <p:nvSpPr>
          <p:cNvPr id="14" name="Text Placeholder 3">
            <a:extLst>
              <a:ext uri="{FF2B5EF4-FFF2-40B4-BE49-F238E27FC236}">
                <a16:creationId xmlns:a16="http://schemas.microsoft.com/office/drawing/2014/main" id="{B5033422-B8BC-68E3-5C00-4DEAF8462F09}"/>
              </a:ext>
            </a:extLst>
          </p:cNvPr>
          <p:cNvSpPr>
            <a:spLocks noGrp="1"/>
          </p:cNvSpPr>
          <p:nvPr>
            <p:ph type="body" sz="quarter" idx="14"/>
          </p:nvPr>
        </p:nvSpPr>
        <p:spPr>
          <a:xfrm>
            <a:off x="2816810" y="1048544"/>
            <a:ext cx="8821737" cy="845124"/>
          </a:xfrm>
        </p:spPr>
        <p:txBody>
          <a:bodyPr/>
          <a:lstStyle/>
          <a:p>
            <a:r>
              <a:rPr lang="en-US" dirty="0"/>
              <a:t>DAS beamforming center at 6300kHz, 1/3 octave bandwidth</a:t>
            </a:r>
          </a:p>
          <a:p>
            <a:r>
              <a:rPr lang="en-US" dirty="0"/>
              <a:t>Plot with 5dB dynamic range</a:t>
            </a:r>
            <a:endParaRPr lang="LID4096" dirty="0"/>
          </a:p>
        </p:txBody>
      </p:sp>
    </p:spTree>
    <p:extLst>
      <p:ext uri="{BB962C8B-B14F-4D97-AF65-F5344CB8AC3E}">
        <p14:creationId xmlns:p14="http://schemas.microsoft.com/office/powerpoint/2010/main" val="3539844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AEB2-D3C2-A40F-5936-DFC846F1549C}"/>
              </a:ext>
            </a:extLst>
          </p:cNvPr>
          <p:cNvSpPr>
            <a:spLocks noGrp="1"/>
          </p:cNvSpPr>
          <p:nvPr>
            <p:ph type="title"/>
          </p:nvPr>
        </p:nvSpPr>
        <p:spPr/>
        <p:txBody>
          <a:bodyPr/>
          <a:lstStyle/>
          <a:p>
            <a:r>
              <a:rPr lang="en-US" dirty="0"/>
              <a:t>Measurement result - SNR</a:t>
            </a:r>
            <a:endParaRPr lang="LID4096" dirty="0"/>
          </a:p>
        </p:txBody>
      </p:sp>
      <p:sp>
        <p:nvSpPr>
          <p:cNvPr id="3" name="Slide Number Placeholder 2">
            <a:extLst>
              <a:ext uri="{FF2B5EF4-FFF2-40B4-BE49-F238E27FC236}">
                <a16:creationId xmlns:a16="http://schemas.microsoft.com/office/drawing/2014/main" id="{F4B8E970-2E39-E58C-A93B-3DFE1150FF90}"/>
              </a:ext>
            </a:extLst>
          </p:cNvPr>
          <p:cNvSpPr>
            <a:spLocks noGrp="1"/>
          </p:cNvSpPr>
          <p:nvPr>
            <p:ph type="sldNum" sz="quarter" idx="13"/>
          </p:nvPr>
        </p:nvSpPr>
        <p:spPr/>
        <p:txBody>
          <a:bodyPr/>
          <a:lstStyle/>
          <a:p>
            <a:fld id="{05298CB1-4000-4C34-8BE7-DC1D93D92EBB}" type="slidenum">
              <a:rPr lang="en-GB" smtClean="0"/>
              <a:pPr/>
              <a:t>11</a:t>
            </a:fld>
            <a:endParaRPr lang="en-GB" dirty="0"/>
          </a:p>
        </p:txBody>
      </p:sp>
      <p:sp>
        <p:nvSpPr>
          <p:cNvPr id="4" name="Text Placeholder 3">
            <a:extLst>
              <a:ext uri="{FF2B5EF4-FFF2-40B4-BE49-F238E27FC236}">
                <a16:creationId xmlns:a16="http://schemas.microsoft.com/office/drawing/2014/main" id="{2B80E170-EA92-B421-BE67-A19B27A63957}"/>
              </a:ext>
            </a:extLst>
          </p:cNvPr>
          <p:cNvSpPr>
            <a:spLocks noGrp="1"/>
          </p:cNvSpPr>
          <p:nvPr>
            <p:ph type="body" sz="quarter" idx="14"/>
          </p:nvPr>
        </p:nvSpPr>
        <p:spPr>
          <a:xfrm>
            <a:off x="3108325" y="1512804"/>
            <a:ext cx="8424863" cy="1503112"/>
          </a:xfrm>
        </p:spPr>
        <p:txBody>
          <a:bodyPr/>
          <a:lstStyle/>
          <a:p>
            <a:r>
              <a:rPr lang="en-US" dirty="0"/>
              <a:t>Background noise recorded after measurement</a:t>
            </a:r>
          </a:p>
          <a:p>
            <a:r>
              <a:rPr lang="en-US" dirty="0"/>
              <a:t>Bad signal noise ratio when headphone were good sealed</a:t>
            </a:r>
          </a:p>
          <a:p>
            <a:endParaRPr lang="en-US" dirty="0"/>
          </a:p>
          <a:p>
            <a:endParaRPr lang="en-US" dirty="0"/>
          </a:p>
        </p:txBody>
      </p:sp>
      <p:pic>
        <p:nvPicPr>
          <p:cNvPr id="5" name="Picture 4" descr="A graph and diagram of a graph&#10;&#10;Description automatically generated with medium confidence">
            <a:extLst>
              <a:ext uri="{FF2B5EF4-FFF2-40B4-BE49-F238E27FC236}">
                <a16:creationId xmlns:a16="http://schemas.microsoft.com/office/drawing/2014/main" id="{7AEBEB1F-ADBE-8DF5-C480-25A455B65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781" y="2871537"/>
            <a:ext cx="10747486" cy="3112169"/>
          </a:xfrm>
          <a:prstGeom prst="rect">
            <a:avLst/>
          </a:prstGeom>
        </p:spPr>
      </p:pic>
    </p:spTree>
    <p:extLst>
      <p:ext uri="{BB962C8B-B14F-4D97-AF65-F5344CB8AC3E}">
        <p14:creationId xmlns:p14="http://schemas.microsoft.com/office/powerpoint/2010/main" val="4015747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7AA0C-1B53-9839-5D21-B60B67528C34}"/>
              </a:ext>
            </a:extLst>
          </p:cNvPr>
          <p:cNvSpPr>
            <a:spLocks noGrp="1"/>
          </p:cNvSpPr>
          <p:nvPr>
            <p:ph type="title"/>
          </p:nvPr>
        </p:nvSpPr>
        <p:spPr>
          <a:xfrm>
            <a:off x="2442577" y="121579"/>
            <a:ext cx="8424863" cy="278000"/>
          </a:xfrm>
        </p:spPr>
        <p:txBody>
          <a:bodyPr/>
          <a:lstStyle/>
          <a:p>
            <a:r>
              <a:rPr lang="en-US" dirty="0"/>
              <a:t>Measurement results – 3d beamforming</a:t>
            </a:r>
            <a:endParaRPr lang="LID4096" dirty="0"/>
          </a:p>
        </p:txBody>
      </p:sp>
      <p:sp>
        <p:nvSpPr>
          <p:cNvPr id="3" name="Slide Number Placeholder 2">
            <a:extLst>
              <a:ext uri="{FF2B5EF4-FFF2-40B4-BE49-F238E27FC236}">
                <a16:creationId xmlns:a16="http://schemas.microsoft.com/office/drawing/2014/main" id="{C7543F8F-BA00-C884-311C-4039083082E4}"/>
              </a:ext>
            </a:extLst>
          </p:cNvPr>
          <p:cNvSpPr>
            <a:spLocks noGrp="1"/>
          </p:cNvSpPr>
          <p:nvPr>
            <p:ph type="sldNum" sz="quarter" idx="13"/>
          </p:nvPr>
        </p:nvSpPr>
        <p:spPr/>
        <p:txBody>
          <a:bodyPr/>
          <a:lstStyle/>
          <a:p>
            <a:fld id="{05298CB1-4000-4C34-8BE7-DC1D93D92EBB}" type="slidenum">
              <a:rPr lang="en-GB" smtClean="0"/>
              <a:pPr/>
              <a:t>12</a:t>
            </a:fld>
            <a:endParaRPr lang="en-GB" dirty="0"/>
          </a:p>
        </p:txBody>
      </p:sp>
      <p:sp>
        <p:nvSpPr>
          <p:cNvPr id="4" name="Text Placeholder 3">
            <a:extLst>
              <a:ext uri="{FF2B5EF4-FFF2-40B4-BE49-F238E27FC236}">
                <a16:creationId xmlns:a16="http://schemas.microsoft.com/office/drawing/2014/main" id="{61B59917-EBFD-1DD8-A6FA-2616997BA746}"/>
              </a:ext>
            </a:extLst>
          </p:cNvPr>
          <p:cNvSpPr>
            <a:spLocks noGrp="1"/>
          </p:cNvSpPr>
          <p:nvPr>
            <p:ph type="body" sz="quarter" idx="14"/>
          </p:nvPr>
        </p:nvSpPr>
        <p:spPr>
          <a:xfrm>
            <a:off x="2298199" y="670593"/>
            <a:ext cx="8424863" cy="1835697"/>
          </a:xfrm>
        </p:spPr>
        <p:txBody>
          <a:bodyPr/>
          <a:lstStyle/>
          <a:p>
            <a:r>
              <a:rPr lang="en-US" dirty="0"/>
              <a:t>Delay and sum, calculated by </a:t>
            </a:r>
            <a:r>
              <a:rPr lang="en-US" dirty="0" err="1"/>
              <a:t>BeamformerBase</a:t>
            </a:r>
            <a:r>
              <a:rPr lang="en-US" dirty="0"/>
              <a:t> in </a:t>
            </a:r>
            <a:r>
              <a:rPr lang="en-US" dirty="0" err="1"/>
              <a:t>Acoular</a:t>
            </a:r>
            <a:endParaRPr lang="en-US" dirty="0"/>
          </a:p>
          <a:p>
            <a:r>
              <a:rPr lang="en-US" dirty="0"/>
              <a:t>Frequency center at 3150kHz, 1/3 octave bandwidth</a:t>
            </a:r>
          </a:p>
          <a:p>
            <a:r>
              <a:rPr lang="en-US" dirty="0"/>
              <a:t>Plot with 5dB dynamic range</a:t>
            </a:r>
          </a:p>
          <a:p>
            <a:r>
              <a:rPr lang="en-US" dirty="0"/>
              <a:t>Background noise reduced – due to accurate distance information</a:t>
            </a:r>
          </a:p>
          <a:p>
            <a:endParaRPr lang="en-US" dirty="0"/>
          </a:p>
          <a:p>
            <a:endParaRPr lang="en-US" dirty="0"/>
          </a:p>
        </p:txBody>
      </p:sp>
      <p:pic>
        <p:nvPicPr>
          <p:cNvPr id="14" name="Picture 13">
            <a:extLst>
              <a:ext uri="{FF2B5EF4-FFF2-40B4-BE49-F238E27FC236}">
                <a16:creationId xmlns:a16="http://schemas.microsoft.com/office/drawing/2014/main" id="{B2C1B739-303A-A36B-8536-ED7D9C2C17D6}"/>
              </a:ext>
            </a:extLst>
          </p:cNvPr>
          <p:cNvPicPr>
            <a:picLocks noChangeAspect="1"/>
          </p:cNvPicPr>
          <p:nvPr/>
        </p:nvPicPr>
        <p:blipFill>
          <a:blip r:embed="rId2"/>
          <a:stretch>
            <a:fillRect/>
          </a:stretch>
        </p:blipFill>
        <p:spPr>
          <a:xfrm>
            <a:off x="4045724" y="2546775"/>
            <a:ext cx="3224389" cy="3743571"/>
          </a:xfrm>
          <a:prstGeom prst="rect">
            <a:avLst/>
          </a:prstGeom>
          <a:ln w="28575">
            <a:solidFill>
              <a:schemeClr val="accent4"/>
            </a:solidFill>
          </a:ln>
        </p:spPr>
      </p:pic>
      <p:pic>
        <p:nvPicPr>
          <p:cNvPr id="16" name="Picture 15">
            <a:extLst>
              <a:ext uri="{FF2B5EF4-FFF2-40B4-BE49-F238E27FC236}">
                <a16:creationId xmlns:a16="http://schemas.microsoft.com/office/drawing/2014/main" id="{710E9B3F-8C61-BD41-E368-A3A630670622}"/>
              </a:ext>
            </a:extLst>
          </p:cNvPr>
          <p:cNvPicPr>
            <a:picLocks noChangeAspect="1"/>
          </p:cNvPicPr>
          <p:nvPr/>
        </p:nvPicPr>
        <p:blipFill>
          <a:blip r:embed="rId3"/>
          <a:stretch>
            <a:fillRect/>
          </a:stretch>
        </p:blipFill>
        <p:spPr>
          <a:xfrm>
            <a:off x="994611" y="2510379"/>
            <a:ext cx="2978324" cy="3779967"/>
          </a:xfrm>
          <a:prstGeom prst="rect">
            <a:avLst/>
          </a:prstGeom>
          <a:ln w="28575">
            <a:solidFill>
              <a:schemeClr val="accent4"/>
            </a:solidFill>
          </a:ln>
        </p:spPr>
      </p:pic>
      <p:pic>
        <p:nvPicPr>
          <p:cNvPr id="18" name="Picture 17">
            <a:extLst>
              <a:ext uri="{FF2B5EF4-FFF2-40B4-BE49-F238E27FC236}">
                <a16:creationId xmlns:a16="http://schemas.microsoft.com/office/drawing/2014/main" id="{A281D803-3A83-760D-15AE-E0CAD1E381A5}"/>
              </a:ext>
            </a:extLst>
          </p:cNvPr>
          <p:cNvPicPr>
            <a:picLocks noChangeAspect="1"/>
          </p:cNvPicPr>
          <p:nvPr/>
        </p:nvPicPr>
        <p:blipFill>
          <a:blip r:embed="rId4"/>
          <a:stretch>
            <a:fillRect/>
          </a:stretch>
        </p:blipFill>
        <p:spPr>
          <a:xfrm>
            <a:off x="7605520" y="2546775"/>
            <a:ext cx="2600514" cy="3953247"/>
          </a:xfrm>
          <a:prstGeom prst="rect">
            <a:avLst/>
          </a:prstGeom>
          <a:ln w="28575">
            <a:solidFill>
              <a:schemeClr val="accent4"/>
            </a:solidFill>
          </a:ln>
        </p:spPr>
      </p:pic>
      <p:sp>
        <p:nvSpPr>
          <p:cNvPr id="23" name="Rectangle 22">
            <a:extLst>
              <a:ext uri="{FF2B5EF4-FFF2-40B4-BE49-F238E27FC236}">
                <a16:creationId xmlns:a16="http://schemas.microsoft.com/office/drawing/2014/main" id="{65E5913A-474E-7D19-3328-6E3479404F27}"/>
              </a:ext>
            </a:extLst>
          </p:cNvPr>
          <p:cNvSpPr/>
          <p:nvPr/>
        </p:nvSpPr>
        <p:spPr>
          <a:xfrm>
            <a:off x="925741" y="6362174"/>
            <a:ext cx="2014730" cy="304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Back Lose fit</a:t>
            </a:r>
            <a:endParaRPr lang="LID4096" sz="2000" dirty="0" err="1"/>
          </a:p>
        </p:txBody>
      </p:sp>
      <p:sp>
        <p:nvSpPr>
          <p:cNvPr id="24" name="Rectangle 23">
            <a:extLst>
              <a:ext uri="{FF2B5EF4-FFF2-40B4-BE49-F238E27FC236}">
                <a16:creationId xmlns:a16="http://schemas.microsoft.com/office/drawing/2014/main" id="{747DEE85-B349-1887-57E8-E49D721A8659}"/>
              </a:ext>
            </a:extLst>
          </p:cNvPr>
          <p:cNvSpPr/>
          <p:nvPr/>
        </p:nvSpPr>
        <p:spPr>
          <a:xfrm>
            <a:off x="4329428" y="6371900"/>
            <a:ext cx="1826822" cy="284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Front Lose fit</a:t>
            </a:r>
            <a:endParaRPr lang="LID4096" sz="2000" dirty="0" err="1"/>
          </a:p>
        </p:txBody>
      </p:sp>
      <p:sp>
        <p:nvSpPr>
          <p:cNvPr id="25" name="Rectangle 24">
            <a:extLst>
              <a:ext uri="{FF2B5EF4-FFF2-40B4-BE49-F238E27FC236}">
                <a16:creationId xmlns:a16="http://schemas.microsoft.com/office/drawing/2014/main" id="{896E3401-75CC-5925-B18E-1AA8D807C20B}"/>
              </a:ext>
            </a:extLst>
          </p:cNvPr>
          <p:cNvSpPr/>
          <p:nvPr/>
        </p:nvSpPr>
        <p:spPr>
          <a:xfrm>
            <a:off x="7846531" y="6540507"/>
            <a:ext cx="1388956" cy="2847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Good fit</a:t>
            </a:r>
            <a:endParaRPr lang="LID4096" sz="2000" dirty="0" err="1"/>
          </a:p>
        </p:txBody>
      </p:sp>
    </p:spTree>
    <p:extLst>
      <p:ext uri="{BB962C8B-B14F-4D97-AF65-F5344CB8AC3E}">
        <p14:creationId xmlns:p14="http://schemas.microsoft.com/office/powerpoint/2010/main" val="3667759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7AA0C-1B53-9839-5D21-B60B67528C34}"/>
              </a:ext>
            </a:extLst>
          </p:cNvPr>
          <p:cNvSpPr>
            <a:spLocks noGrp="1"/>
          </p:cNvSpPr>
          <p:nvPr>
            <p:ph type="title"/>
          </p:nvPr>
        </p:nvSpPr>
        <p:spPr>
          <a:xfrm>
            <a:off x="2442577" y="121579"/>
            <a:ext cx="8424863" cy="278000"/>
          </a:xfrm>
        </p:spPr>
        <p:txBody>
          <a:bodyPr/>
          <a:lstStyle/>
          <a:p>
            <a:r>
              <a:rPr lang="en-US" dirty="0"/>
              <a:t>Measurement results – 3d beamforming</a:t>
            </a:r>
            <a:endParaRPr lang="LID4096" dirty="0"/>
          </a:p>
        </p:txBody>
      </p:sp>
      <p:sp>
        <p:nvSpPr>
          <p:cNvPr id="3" name="Slide Number Placeholder 2">
            <a:extLst>
              <a:ext uri="{FF2B5EF4-FFF2-40B4-BE49-F238E27FC236}">
                <a16:creationId xmlns:a16="http://schemas.microsoft.com/office/drawing/2014/main" id="{C7543F8F-BA00-C884-311C-4039083082E4}"/>
              </a:ext>
            </a:extLst>
          </p:cNvPr>
          <p:cNvSpPr>
            <a:spLocks noGrp="1"/>
          </p:cNvSpPr>
          <p:nvPr>
            <p:ph type="sldNum" sz="quarter" idx="13"/>
          </p:nvPr>
        </p:nvSpPr>
        <p:spPr/>
        <p:txBody>
          <a:bodyPr/>
          <a:lstStyle/>
          <a:p>
            <a:fld id="{05298CB1-4000-4C34-8BE7-DC1D93D92EBB}" type="slidenum">
              <a:rPr lang="en-GB" smtClean="0"/>
              <a:pPr/>
              <a:t>13</a:t>
            </a:fld>
            <a:endParaRPr lang="en-GB" dirty="0"/>
          </a:p>
        </p:txBody>
      </p:sp>
      <p:sp>
        <p:nvSpPr>
          <p:cNvPr id="4" name="Text Placeholder 3">
            <a:extLst>
              <a:ext uri="{FF2B5EF4-FFF2-40B4-BE49-F238E27FC236}">
                <a16:creationId xmlns:a16="http://schemas.microsoft.com/office/drawing/2014/main" id="{61B59917-EBFD-1DD8-A6FA-2616997BA746}"/>
              </a:ext>
            </a:extLst>
          </p:cNvPr>
          <p:cNvSpPr>
            <a:spLocks noGrp="1"/>
          </p:cNvSpPr>
          <p:nvPr>
            <p:ph type="body" sz="quarter" idx="14"/>
          </p:nvPr>
        </p:nvSpPr>
        <p:spPr>
          <a:xfrm>
            <a:off x="2298199" y="670593"/>
            <a:ext cx="9163885" cy="1835697"/>
          </a:xfrm>
        </p:spPr>
        <p:txBody>
          <a:bodyPr/>
          <a:lstStyle/>
          <a:p>
            <a:r>
              <a:rPr lang="en-US" dirty="0"/>
              <a:t>MUSIC, calculated by </a:t>
            </a:r>
            <a:r>
              <a:rPr lang="en-US" dirty="0" err="1"/>
              <a:t>BeamformerMusic</a:t>
            </a:r>
            <a:r>
              <a:rPr lang="en-US" dirty="0"/>
              <a:t> in </a:t>
            </a:r>
            <a:r>
              <a:rPr lang="en-US" dirty="0" err="1"/>
              <a:t>Acoular</a:t>
            </a:r>
            <a:endParaRPr lang="en-US" dirty="0"/>
          </a:p>
          <a:p>
            <a:r>
              <a:rPr lang="en-US" dirty="0"/>
              <a:t>Frequency center at 3150kHz, 1/3 octave bandwidth</a:t>
            </a:r>
          </a:p>
          <a:p>
            <a:r>
              <a:rPr lang="en-US" dirty="0"/>
              <a:t>Plot with 5dB dynamic range</a:t>
            </a:r>
          </a:p>
          <a:p>
            <a:r>
              <a:rPr lang="en-US" dirty="0"/>
              <a:t>Background noise significantly reduced</a:t>
            </a:r>
          </a:p>
          <a:p>
            <a:endParaRPr lang="en-US" dirty="0"/>
          </a:p>
          <a:p>
            <a:endParaRPr lang="en-US" dirty="0"/>
          </a:p>
        </p:txBody>
      </p:sp>
      <p:pic>
        <p:nvPicPr>
          <p:cNvPr id="14" name="Picture 13">
            <a:extLst>
              <a:ext uri="{FF2B5EF4-FFF2-40B4-BE49-F238E27FC236}">
                <a16:creationId xmlns:a16="http://schemas.microsoft.com/office/drawing/2014/main" id="{B2C1B739-303A-A36B-8536-ED7D9C2C17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17638" y="2841227"/>
            <a:ext cx="2998169" cy="3743571"/>
          </a:xfrm>
          <a:prstGeom prst="rect">
            <a:avLst/>
          </a:prstGeom>
          <a:ln w="28575">
            <a:solidFill>
              <a:schemeClr val="accent4"/>
            </a:solidFill>
          </a:ln>
        </p:spPr>
      </p:pic>
      <p:pic>
        <p:nvPicPr>
          <p:cNvPr id="16" name="Picture 15">
            <a:extLst>
              <a:ext uri="{FF2B5EF4-FFF2-40B4-BE49-F238E27FC236}">
                <a16:creationId xmlns:a16="http://schemas.microsoft.com/office/drawing/2014/main" id="{710E9B3F-8C61-BD41-E368-A3A6306706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3415" y="2894211"/>
            <a:ext cx="2978324" cy="3601206"/>
          </a:xfrm>
          <a:prstGeom prst="rect">
            <a:avLst/>
          </a:prstGeom>
          <a:ln w="28575">
            <a:solidFill>
              <a:schemeClr val="accent4"/>
            </a:solidFill>
          </a:ln>
        </p:spPr>
      </p:pic>
      <p:pic>
        <p:nvPicPr>
          <p:cNvPr id="18" name="Picture 17">
            <a:extLst>
              <a:ext uri="{FF2B5EF4-FFF2-40B4-BE49-F238E27FC236}">
                <a16:creationId xmlns:a16="http://schemas.microsoft.com/office/drawing/2014/main" id="{A281D803-3A83-760D-15AE-E0CAD1E381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34901" y="2846320"/>
            <a:ext cx="3391343" cy="3810306"/>
          </a:xfrm>
          <a:prstGeom prst="rect">
            <a:avLst/>
          </a:prstGeom>
          <a:ln w="28575">
            <a:solidFill>
              <a:schemeClr val="accent4"/>
            </a:solidFill>
          </a:ln>
        </p:spPr>
      </p:pic>
      <p:sp>
        <p:nvSpPr>
          <p:cNvPr id="23" name="Rectangle 22">
            <a:extLst>
              <a:ext uri="{FF2B5EF4-FFF2-40B4-BE49-F238E27FC236}">
                <a16:creationId xmlns:a16="http://schemas.microsoft.com/office/drawing/2014/main" id="{65E5913A-474E-7D19-3328-6E3479404F27}"/>
              </a:ext>
            </a:extLst>
          </p:cNvPr>
          <p:cNvSpPr/>
          <p:nvPr/>
        </p:nvSpPr>
        <p:spPr>
          <a:xfrm>
            <a:off x="925741" y="6362174"/>
            <a:ext cx="2014730" cy="304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Back Lose fit</a:t>
            </a:r>
            <a:endParaRPr lang="LID4096" sz="2000" dirty="0" err="1"/>
          </a:p>
        </p:txBody>
      </p:sp>
      <p:sp>
        <p:nvSpPr>
          <p:cNvPr id="24" name="Rectangle 23">
            <a:extLst>
              <a:ext uri="{FF2B5EF4-FFF2-40B4-BE49-F238E27FC236}">
                <a16:creationId xmlns:a16="http://schemas.microsoft.com/office/drawing/2014/main" id="{747DEE85-B349-1887-57E8-E49D721A8659}"/>
              </a:ext>
            </a:extLst>
          </p:cNvPr>
          <p:cNvSpPr/>
          <p:nvPr/>
        </p:nvSpPr>
        <p:spPr>
          <a:xfrm>
            <a:off x="4329428" y="6371900"/>
            <a:ext cx="1826822" cy="284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Front Lose fit</a:t>
            </a:r>
            <a:endParaRPr lang="LID4096" sz="2000" dirty="0" err="1"/>
          </a:p>
        </p:txBody>
      </p:sp>
      <p:sp>
        <p:nvSpPr>
          <p:cNvPr id="25" name="Rectangle 24">
            <a:extLst>
              <a:ext uri="{FF2B5EF4-FFF2-40B4-BE49-F238E27FC236}">
                <a16:creationId xmlns:a16="http://schemas.microsoft.com/office/drawing/2014/main" id="{896E3401-75CC-5925-B18E-1AA8D807C20B}"/>
              </a:ext>
            </a:extLst>
          </p:cNvPr>
          <p:cNvSpPr/>
          <p:nvPr/>
        </p:nvSpPr>
        <p:spPr>
          <a:xfrm>
            <a:off x="7846531" y="6540507"/>
            <a:ext cx="1388956" cy="2847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Good fit</a:t>
            </a:r>
            <a:endParaRPr lang="LID4096" sz="2000" dirty="0" err="1"/>
          </a:p>
        </p:txBody>
      </p:sp>
    </p:spTree>
    <p:extLst>
      <p:ext uri="{BB962C8B-B14F-4D97-AF65-F5344CB8AC3E}">
        <p14:creationId xmlns:p14="http://schemas.microsoft.com/office/powerpoint/2010/main" val="3798265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7AA0C-1B53-9839-5D21-B60B67528C34}"/>
              </a:ext>
            </a:extLst>
          </p:cNvPr>
          <p:cNvSpPr>
            <a:spLocks noGrp="1"/>
          </p:cNvSpPr>
          <p:nvPr>
            <p:ph type="title"/>
          </p:nvPr>
        </p:nvSpPr>
        <p:spPr>
          <a:xfrm>
            <a:off x="2442577" y="121579"/>
            <a:ext cx="8424863" cy="278000"/>
          </a:xfrm>
        </p:spPr>
        <p:txBody>
          <a:bodyPr/>
          <a:lstStyle/>
          <a:p>
            <a:r>
              <a:rPr lang="en-US" dirty="0"/>
              <a:t>Measurement results – 3d beamforming</a:t>
            </a:r>
            <a:endParaRPr lang="LID4096" dirty="0"/>
          </a:p>
        </p:txBody>
      </p:sp>
      <p:sp>
        <p:nvSpPr>
          <p:cNvPr id="3" name="Slide Number Placeholder 2">
            <a:extLst>
              <a:ext uri="{FF2B5EF4-FFF2-40B4-BE49-F238E27FC236}">
                <a16:creationId xmlns:a16="http://schemas.microsoft.com/office/drawing/2014/main" id="{C7543F8F-BA00-C884-311C-4039083082E4}"/>
              </a:ext>
            </a:extLst>
          </p:cNvPr>
          <p:cNvSpPr>
            <a:spLocks noGrp="1"/>
          </p:cNvSpPr>
          <p:nvPr>
            <p:ph type="sldNum" sz="quarter" idx="13"/>
          </p:nvPr>
        </p:nvSpPr>
        <p:spPr/>
        <p:txBody>
          <a:bodyPr/>
          <a:lstStyle/>
          <a:p>
            <a:fld id="{05298CB1-4000-4C34-8BE7-DC1D93D92EBB}" type="slidenum">
              <a:rPr lang="en-GB" smtClean="0"/>
              <a:pPr/>
              <a:t>14</a:t>
            </a:fld>
            <a:endParaRPr lang="en-GB" dirty="0"/>
          </a:p>
        </p:txBody>
      </p:sp>
      <p:sp>
        <p:nvSpPr>
          <p:cNvPr id="4" name="Text Placeholder 3">
            <a:extLst>
              <a:ext uri="{FF2B5EF4-FFF2-40B4-BE49-F238E27FC236}">
                <a16:creationId xmlns:a16="http://schemas.microsoft.com/office/drawing/2014/main" id="{61B59917-EBFD-1DD8-A6FA-2616997BA746}"/>
              </a:ext>
            </a:extLst>
          </p:cNvPr>
          <p:cNvSpPr>
            <a:spLocks noGrp="1"/>
          </p:cNvSpPr>
          <p:nvPr>
            <p:ph type="body" sz="quarter" idx="14"/>
          </p:nvPr>
        </p:nvSpPr>
        <p:spPr>
          <a:xfrm>
            <a:off x="2274136" y="773425"/>
            <a:ext cx="9163885" cy="2108432"/>
          </a:xfrm>
        </p:spPr>
        <p:txBody>
          <a:bodyPr/>
          <a:lstStyle/>
          <a:p>
            <a:r>
              <a:rPr lang="en-US" dirty="0"/>
              <a:t>Clean-SC, calculated by </a:t>
            </a:r>
            <a:r>
              <a:rPr lang="en-US" dirty="0" err="1"/>
              <a:t>BeamformerCleansc</a:t>
            </a:r>
            <a:r>
              <a:rPr lang="en-US" dirty="0"/>
              <a:t> in </a:t>
            </a:r>
            <a:r>
              <a:rPr lang="en-US" dirty="0" err="1"/>
              <a:t>Acoular</a:t>
            </a:r>
            <a:endParaRPr lang="en-US" dirty="0"/>
          </a:p>
          <a:p>
            <a:r>
              <a:rPr lang="en-US" dirty="0"/>
              <a:t>Frequency center at 3150kHz, 1/3 octave bandwidth</a:t>
            </a:r>
          </a:p>
          <a:p>
            <a:r>
              <a:rPr lang="en-US" dirty="0"/>
              <a:t>Plot with 5dB dynamic range</a:t>
            </a:r>
          </a:p>
          <a:p>
            <a:r>
              <a:rPr lang="en-US" dirty="0"/>
              <a:t>Background noise significantly reduced, but the localization might not realistic</a:t>
            </a:r>
          </a:p>
          <a:p>
            <a:endParaRPr lang="en-US" dirty="0"/>
          </a:p>
          <a:p>
            <a:endParaRPr lang="en-US" dirty="0"/>
          </a:p>
        </p:txBody>
      </p:sp>
      <p:pic>
        <p:nvPicPr>
          <p:cNvPr id="14" name="Picture 13">
            <a:extLst>
              <a:ext uri="{FF2B5EF4-FFF2-40B4-BE49-F238E27FC236}">
                <a16:creationId xmlns:a16="http://schemas.microsoft.com/office/drawing/2014/main" id="{B2C1B739-303A-A36B-8536-ED7D9C2C17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17638" y="3155236"/>
            <a:ext cx="2998169" cy="3115552"/>
          </a:xfrm>
          <a:prstGeom prst="rect">
            <a:avLst/>
          </a:prstGeom>
          <a:ln w="28575">
            <a:solidFill>
              <a:schemeClr val="accent4"/>
            </a:solidFill>
          </a:ln>
        </p:spPr>
      </p:pic>
      <p:pic>
        <p:nvPicPr>
          <p:cNvPr id="16" name="Picture 15">
            <a:extLst>
              <a:ext uri="{FF2B5EF4-FFF2-40B4-BE49-F238E27FC236}">
                <a16:creationId xmlns:a16="http://schemas.microsoft.com/office/drawing/2014/main" id="{710E9B3F-8C61-BD41-E368-A3A6306706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3415" y="3210417"/>
            <a:ext cx="2978324" cy="2968793"/>
          </a:xfrm>
          <a:prstGeom prst="rect">
            <a:avLst/>
          </a:prstGeom>
          <a:ln w="28575">
            <a:solidFill>
              <a:schemeClr val="accent4"/>
            </a:solidFill>
          </a:ln>
        </p:spPr>
      </p:pic>
      <p:pic>
        <p:nvPicPr>
          <p:cNvPr id="18" name="Picture 17">
            <a:extLst>
              <a:ext uri="{FF2B5EF4-FFF2-40B4-BE49-F238E27FC236}">
                <a16:creationId xmlns:a16="http://schemas.microsoft.com/office/drawing/2014/main" id="{A281D803-3A83-760D-15AE-E0CAD1E381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66985" y="2982969"/>
            <a:ext cx="3265493" cy="3460085"/>
          </a:xfrm>
          <a:prstGeom prst="rect">
            <a:avLst/>
          </a:prstGeom>
          <a:ln w="28575">
            <a:solidFill>
              <a:schemeClr val="accent4"/>
            </a:solidFill>
          </a:ln>
        </p:spPr>
      </p:pic>
      <p:sp>
        <p:nvSpPr>
          <p:cNvPr id="23" name="Rectangle 22">
            <a:extLst>
              <a:ext uri="{FF2B5EF4-FFF2-40B4-BE49-F238E27FC236}">
                <a16:creationId xmlns:a16="http://schemas.microsoft.com/office/drawing/2014/main" id="{65E5913A-474E-7D19-3328-6E3479404F27}"/>
              </a:ext>
            </a:extLst>
          </p:cNvPr>
          <p:cNvSpPr/>
          <p:nvPr/>
        </p:nvSpPr>
        <p:spPr>
          <a:xfrm>
            <a:off x="925741" y="6362174"/>
            <a:ext cx="2014730" cy="304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Back Lose fit</a:t>
            </a:r>
            <a:endParaRPr lang="LID4096" sz="2000" dirty="0" err="1"/>
          </a:p>
        </p:txBody>
      </p:sp>
      <p:sp>
        <p:nvSpPr>
          <p:cNvPr id="24" name="Rectangle 23">
            <a:extLst>
              <a:ext uri="{FF2B5EF4-FFF2-40B4-BE49-F238E27FC236}">
                <a16:creationId xmlns:a16="http://schemas.microsoft.com/office/drawing/2014/main" id="{747DEE85-B349-1887-57E8-E49D721A8659}"/>
              </a:ext>
            </a:extLst>
          </p:cNvPr>
          <p:cNvSpPr/>
          <p:nvPr/>
        </p:nvSpPr>
        <p:spPr>
          <a:xfrm>
            <a:off x="4329428" y="6371900"/>
            <a:ext cx="1826822" cy="284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Front Lose fit</a:t>
            </a:r>
            <a:endParaRPr lang="LID4096" sz="2000" dirty="0" err="1"/>
          </a:p>
        </p:txBody>
      </p:sp>
      <p:sp>
        <p:nvSpPr>
          <p:cNvPr id="25" name="Rectangle 24">
            <a:extLst>
              <a:ext uri="{FF2B5EF4-FFF2-40B4-BE49-F238E27FC236}">
                <a16:creationId xmlns:a16="http://schemas.microsoft.com/office/drawing/2014/main" id="{896E3401-75CC-5925-B18E-1AA8D807C20B}"/>
              </a:ext>
            </a:extLst>
          </p:cNvPr>
          <p:cNvSpPr/>
          <p:nvPr/>
        </p:nvSpPr>
        <p:spPr>
          <a:xfrm>
            <a:off x="7846531" y="6540507"/>
            <a:ext cx="1388956" cy="2847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Good fit</a:t>
            </a:r>
            <a:endParaRPr lang="LID4096" sz="2000" dirty="0" err="1"/>
          </a:p>
        </p:txBody>
      </p:sp>
      <p:cxnSp>
        <p:nvCxnSpPr>
          <p:cNvPr id="6" name="Straight Arrow Connector 5">
            <a:extLst>
              <a:ext uri="{FF2B5EF4-FFF2-40B4-BE49-F238E27FC236}">
                <a16:creationId xmlns:a16="http://schemas.microsoft.com/office/drawing/2014/main" id="{DC1CAFE5-8F95-D7FB-BAC3-AC22AD8DEE3F}"/>
              </a:ext>
            </a:extLst>
          </p:cNvPr>
          <p:cNvCxnSpPr>
            <a:cxnSpLocks/>
          </p:cNvCxnSpPr>
          <p:nvPr/>
        </p:nvCxnSpPr>
        <p:spPr>
          <a:xfrm>
            <a:off x="1128476" y="3745832"/>
            <a:ext cx="644177" cy="4411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B05FAC0-A7DB-4D04-394E-9386E2BCD99E}"/>
              </a:ext>
            </a:extLst>
          </p:cNvPr>
          <p:cNvCxnSpPr>
            <a:cxnSpLocks/>
          </p:cNvCxnSpPr>
          <p:nvPr/>
        </p:nvCxnSpPr>
        <p:spPr>
          <a:xfrm>
            <a:off x="4477823" y="3890211"/>
            <a:ext cx="471167" cy="2366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EA23483-9938-7669-154B-60E740629A5E}"/>
              </a:ext>
            </a:extLst>
          </p:cNvPr>
          <p:cNvCxnSpPr>
            <a:cxnSpLocks/>
          </p:cNvCxnSpPr>
          <p:nvPr/>
        </p:nvCxnSpPr>
        <p:spPr>
          <a:xfrm>
            <a:off x="7724274" y="3966411"/>
            <a:ext cx="789817" cy="4085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870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7E42-AB98-3C0A-E88D-5CFB6A6C7725}"/>
              </a:ext>
            </a:extLst>
          </p:cNvPr>
          <p:cNvSpPr>
            <a:spLocks noGrp="1"/>
          </p:cNvSpPr>
          <p:nvPr>
            <p:ph type="title"/>
          </p:nvPr>
        </p:nvSpPr>
        <p:spPr/>
        <p:txBody>
          <a:bodyPr/>
          <a:lstStyle/>
          <a:p>
            <a:r>
              <a:rPr lang="en-US" dirty="0"/>
              <a:t>Measurement results – further demonstration</a:t>
            </a:r>
            <a:endParaRPr lang="LID4096" dirty="0"/>
          </a:p>
        </p:txBody>
      </p:sp>
      <p:sp>
        <p:nvSpPr>
          <p:cNvPr id="3" name="Slide Number Placeholder 2">
            <a:extLst>
              <a:ext uri="{FF2B5EF4-FFF2-40B4-BE49-F238E27FC236}">
                <a16:creationId xmlns:a16="http://schemas.microsoft.com/office/drawing/2014/main" id="{DC7B871A-217A-7F27-016F-1858607344B4}"/>
              </a:ext>
            </a:extLst>
          </p:cNvPr>
          <p:cNvSpPr>
            <a:spLocks noGrp="1"/>
          </p:cNvSpPr>
          <p:nvPr>
            <p:ph type="sldNum" sz="quarter" idx="13"/>
          </p:nvPr>
        </p:nvSpPr>
        <p:spPr/>
        <p:txBody>
          <a:bodyPr/>
          <a:lstStyle/>
          <a:p>
            <a:fld id="{05298CB1-4000-4C34-8BE7-DC1D93D92EBB}" type="slidenum">
              <a:rPr lang="en-GB" smtClean="0"/>
              <a:pPr/>
              <a:t>15</a:t>
            </a:fld>
            <a:endParaRPr lang="en-GB" dirty="0"/>
          </a:p>
        </p:txBody>
      </p:sp>
      <p:sp>
        <p:nvSpPr>
          <p:cNvPr id="4" name="Text Placeholder 3">
            <a:extLst>
              <a:ext uri="{FF2B5EF4-FFF2-40B4-BE49-F238E27FC236}">
                <a16:creationId xmlns:a16="http://schemas.microsoft.com/office/drawing/2014/main" id="{0B1710BB-6E2F-B042-29F8-D167E3BDAD15}"/>
              </a:ext>
            </a:extLst>
          </p:cNvPr>
          <p:cNvSpPr>
            <a:spLocks noGrp="1"/>
          </p:cNvSpPr>
          <p:nvPr>
            <p:ph type="body" sz="quarter" idx="14"/>
          </p:nvPr>
        </p:nvSpPr>
        <p:spPr/>
        <p:txBody>
          <a:bodyPr/>
          <a:lstStyle/>
          <a:p>
            <a:r>
              <a:rPr lang="en-US" dirty="0"/>
              <a:t>Frequency center – [250, 500, 1000, 2000, 4000, 8000]</a:t>
            </a:r>
          </a:p>
          <a:p>
            <a:r>
              <a:rPr lang="en-US" dirty="0"/>
              <a:t>Calculate condition: Good fit</a:t>
            </a:r>
          </a:p>
          <a:p>
            <a:r>
              <a:rPr lang="en-US" dirty="0"/>
              <a:t>Beamformer: MUSIC and CLEAN-</a:t>
            </a:r>
            <a:r>
              <a:rPr lang="en-US" dirty="0" err="1"/>
              <a:t>sc</a:t>
            </a:r>
            <a:endParaRPr lang="en-US" dirty="0"/>
          </a:p>
          <a:p>
            <a:r>
              <a:rPr lang="en-US" dirty="0"/>
              <a:t>Purpose: find the radiation pattern and location under different frequency.</a:t>
            </a:r>
          </a:p>
          <a:p>
            <a:endParaRPr lang="en-US" dirty="0"/>
          </a:p>
          <a:p>
            <a:endParaRPr lang="LID4096" dirty="0"/>
          </a:p>
        </p:txBody>
      </p:sp>
    </p:spTree>
    <p:extLst>
      <p:ext uri="{BB962C8B-B14F-4D97-AF65-F5344CB8AC3E}">
        <p14:creationId xmlns:p14="http://schemas.microsoft.com/office/powerpoint/2010/main" val="524897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6E3D5A-7F68-234A-49AB-F7166F6447DF}"/>
              </a:ext>
            </a:extLst>
          </p:cNvPr>
          <p:cNvSpPr>
            <a:spLocks noGrp="1"/>
          </p:cNvSpPr>
          <p:nvPr>
            <p:ph type="title"/>
          </p:nvPr>
        </p:nvSpPr>
        <p:spPr>
          <a:xfrm>
            <a:off x="3108325" y="586800"/>
            <a:ext cx="8426086" cy="504000"/>
          </a:xfrm>
        </p:spPr>
        <p:txBody>
          <a:bodyPr anchor="t">
            <a:normAutofit/>
          </a:bodyPr>
          <a:lstStyle/>
          <a:p>
            <a:r>
              <a:rPr lang="en-US" dirty="0"/>
              <a:t>Summary</a:t>
            </a:r>
            <a:endParaRPr lang="da-DK" dirty="0"/>
          </a:p>
        </p:txBody>
      </p:sp>
      <p:sp>
        <p:nvSpPr>
          <p:cNvPr id="14" name="Slide Number Placeholder 3">
            <a:extLst>
              <a:ext uri="{FF2B5EF4-FFF2-40B4-BE49-F238E27FC236}">
                <a16:creationId xmlns:a16="http://schemas.microsoft.com/office/drawing/2014/main" id="{B6742BD7-C102-4D86-7EFE-7AC589A6C15D}"/>
              </a:ext>
            </a:extLst>
          </p:cNvPr>
          <p:cNvSpPr>
            <a:spLocks noGrp="1"/>
          </p:cNvSpPr>
          <p:nvPr>
            <p:ph type="sldNum" sz="quarter" idx="13"/>
          </p:nvPr>
        </p:nvSpPr>
        <p:spPr>
          <a:xfrm>
            <a:off x="164306" y="6386350"/>
            <a:ext cx="440528" cy="308315"/>
          </a:xfrm>
        </p:spPr>
        <p:txBody>
          <a:bodyPr/>
          <a:lstStyle/>
          <a:p>
            <a:pPr>
              <a:spcAft>
                <a:spcPts val="600"/>
              </a:spcAft>
            </a:pPr>
            <a:fld id="{05298CB1-4000-4C34-8BE7-DC1D93D92EBB}" type="slidenum">
              <a:rPr lang="en-GB" smtClean="0"/>
              <a:pPr>
                <a:spcAft>
                  <a:spcPts val="600"/>
                </a:spcAft>
              </a:pPr>
              <a:t>16</a:t>
            </a:fld>
            <a:endParaRPr lang="en-GB"/>
          </a:p>
        </p:txBody>
      </p:sp>
      <p:sp>
        <p:nvSpPr>
          <p:cNvPr id="4" name="Slide Number Placeholder 3">
            <a:extLst>
              <a:ext uri="{FF2B5EF4-FFF2-40B4-BE49-F238E27FC236}">
                <a16:creationId xmlns:a16="http://schemas.microsoft.com/office/drawing/2014/main" id="{0D978EBB-B2C4-D0C3-DADC-84AF87C70E39}"/>
              </a:ext>
            </a:extLst>
          </p:cNvPr>
          <p:cNvSpPr>
            <a:spLocks/>
          </p:cNvSpPr>
          <p:nvPr/>
        </p:nvSpPr>
        <p:spPr>
          <a:xfrm>
            <a:off x="3108325" y="5598439"/>
            <a:ext cx="323514" cy="226419"/>
          </a:xfrm>
          <a:prstGeom prst="rect">
            <a:avLst/>
          </a:prstGeom>
        </p:spPr>
        <p:txBody>
          <a:bodyPr/>
          <a:lstStyle/>
          <a:p>
            <a:pPr defTabSz="667512">
              <a:spcAft>
                <a:spcPts val="600"/>
              </a:spcAft>
            </a:pPr>
            <a:fld id="{05298CB1-4000-4C34-8BE7-DC1D93D92EBB}" type="slidenum">
              <a:rPr lang="en-GB" sz="1314" kern="1200" dirty="0">
                <a:solidFill>
                  <a:schemeClr val="tx1"/>
                </a:solidFill>
                <a:latin typeface="+mn-lt"/>
                <a:ea typeface="+mn-ea"/>
                <a:cs typeface="+mn-cs"/>
              </a:rPr>
              <a:pPr defTabSz="667512">
                <a:spcAft>
                  <a:spcPts val="600"/>
                </a:spcAft>
              </a:pPr>
              <a:t>16</a:t>
            </a:fld>
            <a:endParaRPr lang="en-GB"/>
          </a:p>
        </p:txBody>
      </p:sp>
      <p:sp>
        <p:nvSpPr>
          <p:cNvPr id="8" name="Content Placeholder 7">
            <a:extLst>
              <a:ext uri="{FF2B5EF4-FFF2-40B4-BE49-F238E27FC236}">
                <a16:creationId xmlns:a16="http://schemas.microsoft.com/office/drawing/2014/main" id="{DCF6C10D-DB77-7EFE-6ABF-AA4AF2236344}"/>
              </a:ext>
            </a:extLst>
          </p:cNvPr>
          <p:cNvSpPr>
            <a:spLocks/>
          </p:cNvSpPr>
          <p:nvPr/>
        </p:nvSpPr>
        <p:spPr>
          <a:xfrm>
            <a:off x="3546655" y="1093532"/>
            <a:ext cx="7986789" cy="1249748"/>
          </a:xfrm>
          <a:prstGeom prst="rect">
            <a:avLst/>
          </a:prstGeom>
        </p:spPr>
        <p:txBody>
          <a:bodyPr vert="horz" lIns="0" tIns="0" rIns="0" bIns="0" rtlCol="0" anchor="t">
            <a:noAutofit/>
          </a:bodyPr>
          <a:lstStyle/>
          <a:p>
            <a:pPr marL="262255" indent="-262255" defTabSz="667512">
              <a:spcAft>
                <a:spcPts val="600"/>
              </a:spcAft>
            </a:pPr>
            <a:r>
              <a:rPr lang="da-DK" sz="1300" kern="1200" dirty="0">
                <a:latin typeface="+mn-lt"/>
                <a:ea typeface="+mn-ea"/>
                <a:cs typeface="Arial"/>
              </a:rPr>
              <a:t>Advantages of 3D </a:t>
            </a:r>
            <a:r>
              <a:rPr lang="da-DK" sz="1300" kern="1200" dirty="0" err="1">
                <a:latin typeface="+mn-lt"/>
                <a:ea typeface="+mn-ea"/>
                <a:cs typeface="Arial"/>
              </a:rPr>
              <a:t>beamforming</a:t>
            </a:r>
            <a:r>
              <a:rPr lang="da-DK" sz="1300" kern="1200" dirty="0">
                <a:latin typeface="+mn-lt"/>
                <a:ea typeface="+mn-ea"/>
                <a:cs typeface="Arial"/>
              </a:rPr>
              <a:t>:</a:t>
            </a:r>
            <a:endParaRPr lang="en-US" sz="1300" dirty="0">
              <a:ea typeface="+mn-ea"/>
            </a:endParaRPr>
          </a:p>
          <a:p>
            <a:pPr marL="393700" lvl="1" indent="-130810" defTabSz="667512">
              <a:spcAft>
                <a:spcPts val="600"/>
              </a:spcAft>
              <a:buFont typeface="Courier New" panose="05040102010807070707" pitchFamily="18" charset="2"/>
              <a:buChar char="o"/>
            </a:pPr>
            <a:r>
              <a:rPr lang="da-DK" sz="1300" kern="1200" dirty="0">
                <a:latin typeface="+mn-lt"/>
                <a:ea typeface="+mn-ea"/>
                <a:cs typeface="Arial"/>
              </a:rPr>
              <a:t>More intuitives </a:t>
            </a:r>
            <a:r>
              <a:rPr lang="da-DK" sz="1300" kern="1200" dirty="0" err="1">
                <a:latin typeface="+mn-lt"/>
                <a:ea typeface="+mn-ea"/>
                <a:cs typeface="Arial"/>
              </a:rPr>
              <a:t>results</a:t>
            </a:r>
            <a:r>
              <a:rPr lang="da-DK" sz="1300" kern="1200" dirty="0">
                <a:latin typeface="+mn-lt"/>
                <a:ea typeface="+mn-ea"/>
                <a:cs typeface="Arial"/>
              </a:rPr>
              <a:t> – </a:t>
            </a:r>
            <a:r>
              <a:rPr lang="da-DK" sz="1300" kern="1200" dirty="0" err="1">
                <a:solidFill>
                  <a:srgbClr val="000000"/>
                </a:solidFill>
                <a:latin typeface="+mn-lt"/>
                <a:ea typeface="+mn-ea"/>
                <a:cs typeface="Arial"/>
              </a:rPr>
              <a:t>relate</a:t>
            </a:r>
            <a:r>
              <a:rPr lang="da-DK" sz="1300" kern="1200" dirty="0">
                <a:solidFill>
                  <a:srgbClr val="000000"/>
                </a:solidFill>
                <a:latin typeface="+mn-lt"/>
                <a:ea typeface="+mn-ea"/>
                <a:cs typeface="Arial"/>
              </a:rPr>
              <a:t> with real </a:t>
            </a:r>
            <a:r>
              <a:rPr lang="da-DK" sz="1300" kern="1200" dirty="0" err="1">
                <a:solidFill>
                  <a:srgbClr val="000000"/>
                </a:solidFill>
                <a:latin typeface="+mn-lt"/>
                <a:ea typeface="+mn-ea"/>
                <a:cs typeface="Arial"/>
              </a:rPr>
              <a:t>object</a:t>
            </a:r>
            <a:r>
              <a:rPr lang="da-DK" sz="1300" kern="1200" dirty="0">
                <a:solidFill>
                  <a:srgbClr val="000000"/>
                </a:solidFill>
                <a:latin typeface="+mn-lt"/>
                <a:ea typeface="+mn-ea"/>
                <a:cs typeface="Arial"/>
              </a:rPr>
              <a:t>, </a:t>
            </a:r>
            <a:r>
              <a:rPr lang="da-DK" sz="1300" kern="1200" dirty="0" err="1">
                <a:solidFill>
                  <a:srgbClr val="000000"/>
                </a:solidFill>
                <a:latin typeface="+mn-lt"/>
                <a:ea typeface="+mn-ea"/>
                <a:cs typeface="Arial"/>
              </a:rPr>
              <a:t>easy</a:t>
            </a:r>
            <a:r>
              <a:rPr lang="da-DK" sz="1300" kern="1200" dirty="0">
                <a:solidFill>
                  <a:srgbClr val="000000"/>
                </a:solidFill>
                <a:latin typeface="+mn-lt"/>
                <a:ea typeface="+mn-ea"/>
                <a:cs typeface="Arial"/>
              </a:rPr>
              <a:t> to </a:t>
            </a:r>
            <a:r>
              <a:rPr lang="da-DK" sz="1300" dirty="0" err="1">
                <a:solidFill>
                  <a:srgbClr val="000000"/>
                </a:solidFill>
                <a:cs typeface="Arial"/>
              </a:rPr>
              <a:t>identify</a:t>
            </a:r>
            <a:r>
              <a:rPr lang="da-DK" sz="1300" dirty="0">
                <a:solidFill>
                  <a:srgbClr val="000000"/>
                </a:solidFill>
                <a:cs typeface="Arial"/>
              </a:rPr>
              <a:t> the </a:t>
            </a:r>
            <a:r>
              <a:rPr lang="da-DK" sz="1300" dirty="0" err="1">
                <a:solidFill>
                  <a:srgbClr val="000000"/>
                </a:solidFill>
                <a:cs typeface="Arial"/>
              </a:rPr>
              <a:t>sources</a:t>
            </a:r>
            <a:endParaRPr lang="en-US" sz="1022" b="1" kern="1200" cap="all" dirty="0" err="1">
              <a:solidFill>
                <a:srgbClr val="33B6B1"/>
              </a:solidFill>
              <a:latin typeface="+mn-lt"/>
              <a:cs typeface="Arial"/>
            </a:endParaRPr>
          </a:p>
          <a:p>
            <a:pPr marL="393700" lvl="1" indent="-130810" defTabSz="667512">
              <a:spcAft>
                <a:spcPts val="600"/>
              </a:spcAft>
              <a:buFont typeface="Courier New" panose="05040102010807070707" pitchFamily="18" charset="2"/>
              <a:buChar char="o"/>
            </a:pPr>
            <a:r>
              <a:rPr lang="da-DK" sz="1300" kern="1200" dirty="0" err="1">
                <a:ea typeface="+mn-lt"/>
                <a:cs typeface="+mn-lt"/>
              </a:rPr>
              <a:t>Reconstruct</a:t>
            </a:r>
            <a:r>
              <a:rPr lang="da-DK" sz="1300" dirty="0">
                <a:ea typeface="+mn-lt"/>
                <a:cs typeface="+mn-lt"/>
              </a:rPr>
              <a:t> </a:t>
            </a:r>
            <a:r>
              <a:rPr lang="da-DK" sz="1300" kern="1200" dirty="0">
                <a:ea typeface="+mn-lt"/>
                <a:cs typeface="+mn-lt"/>
              </a:rPr>
              <a:t>back to </a:t>
            </a:r>
            <a:r>
              <a:rPr lang="da-DK" sz="1300" dirty="0">
                <a:ea typeface="+mn-lt"/>
                <a:cs typeface="+mn-lt"/>
              </a:rPr>
              <a:t>the </a:t>
            </a:r>
            <a:r>
              <a:rPr lang="da-DK" sz="1300" dirty="0" err="1">
                <a:ea typeface="+mn-lt"/>
                <a:cs typeface="+mn-lt"/>
              </a:rPr>
              <a:t>actual</a:t>
            </a:r>
            <a:r>
              <a:rPr lang="da-DK" sz="1300" dirty="0">
                <a:ea typeface="+mn-lt"/>
                <a:cs typeface="+mn-lt"/>
              </a:rPr>
              <a:t> </a:t>
            </a:r>
            <a:r>
              <a:rPr lang="da-DK" sz="1300" kern="1200" dirty="0" err="1">
                <a:ea typeface="+mn-lt"/>
                <a:cs typeface="+mn-lt"/>
              </a:rPr>
              <a:t>surface</a:t>
            </a:r>
            <a:r>
              <a:rPr lang="da-DK" sz="1300" dirty="0">
                <a:ea typeface="+mn-lt"/>
                <a:cs typeface="+mn-lt"/>
              </a:rPr>
              <a:t>, </a:t>
            </a:r>
            <a:r>
              <a:rPr lang="da-DK" sz="1300" dirty="0" err="1">
                <a:ea typeface="+mn-lt"/>
                <a:cs typeface="+mn-lt"/>
              </a:rPr>
              <a:t>beamforming</a:t>
            </a:r>
            <a:r>
              <a:rPr lang="da-DK" sz="1300" dirty="0">
                <a:ea typeface="+mn-lt"/>
                <a:cs typeface="+mn-lt"/>
              </a:rPr>
              <a:t> </a:t>
            </a:r>
            <a:r>
              <a:rPr lang="da-DK" sz="1300" dirty="0" err="1">
                <a:ea typeface="+mn-lt"/>
                <a:cs typeface="+mn-lt"/>
              </a:rPr>
              <a:t>targets</a:t>
            </a:r>
            <a:r>
              <a:rPr lang="da-DK" sz="1300" dirty="0">
                <a:ea typeface="+mn-lt"/>
                <a:cs typeface="+mn-lt"/>
              </a:rPr>
              <a:t> </a:t>
            </a:r>
            <a:r>
              <a:rPr lang="da-DK" sz="1300" dirty="0" err="1">
                <a:ea typeface="+mn-lt"/>
                <a:cs typeface="+mn-lt"/>
              </a:rPr>
              <a:t>are</a:t>
            </a:r>
            <a:r>
              <a:rPr lang="da-DK" sz="1300" dirty="0">
                <a:ea typeface="+mn-lt"/>
                <a:cs typeface="+mn-lt"/>
              </a:rPr>
              <a:t> </a:t>
            </a:r>
            <a:r>
              <a:rPr lang="da-DK" sz="1300" dirty="0" err="1">
                <a:ea typeface="+mn-lt"/>
                <a:cs typeface="+mn-lt"/>
              </a:rPr>
              <a:t>related</a:t>
            </a:r>
            <a:r>
              <a:rPr lang="da-DK" sz="1300" dirty="0">
                <a:ea typeface="+mn-lt"/>
                <a:cs typeface="+mn-lt"/>
              </a:rPr>
              <a:t> with </a:t>
            </a:r>
            <a:r>
              <a:rPr lang="da-DK" sz="1300" dirty="0" err="1">
                <a:ea typeface="+mn-lt"/>
                <a:cs typeface="+mn-lt"/>
              </a:rPr>
              <a:t>realistic</a:t>
            </a:r>
            <a:r>
              <a:rPr lang="da-DK" sz="1300" dirty="0">
                <a:ea typeface="+mn-lt"/>
                <a:cs typeface="+mn-lt"/>
              </a:rPr>
              <a:t> points.</a:t>
            </a:r>
            <a:endParaRPr lang="da-DK" sz="1300" kern="1200" dirty="0">
              <a:ea typeface="+mn-lt"/>
              <a:cs typeface="+mn-lt"/>
            </a:endParaRPr>
          </a:p>
          <a:p>
            <a:pPr marL="393700" lvl="1" indent="-130810" defTabSz="667512">
              <a:spcAft>
                <a:spcPts val="600"/>
              </a:spcAft>
              <a:buFont typeface="Courier New" panose="05040102010807070707" pitchFamily="18" charset="2"/>
              <a:buChar char="o"/>
            </a:pPr>
            <a:r>
              <a:rPr lang="da-DK" sz="1300" kern="1200" dirty="0" err="1">
                <a:latin typeface="+mn-lt"/>
                <a:ea typeface="+mn-ea"/>
                <a:cs typeface="Arial"/>
              </a:rPr>
              <a:t>Precise</a:t>
            </a:r>
            <a:r>
              <a:rPr lang="da-DK" sz="1300" kern="1200" dirty="0">
                <a:latin typeface="+mn-lt"/>
                <a:ea typeface="+mn-ea"/>
                <a:cs typeface="Arial"/>
              </a:rPr>
              <a:t> </a:t>
            </a:r>
            <a:r>
              <a:rPr lang="da-DK" sz="1300" kern="1200" dirty="0" err="1">
                <a:latin typeface="+mn-lt"/>
                <a:ea typeface="+mn-ea"/>
                <a:cs typeface="Arial"/>
              </a:rPr>
              <a:t>geometry</a:t>
            </a:r>
            <a:r>
              <a:rPr lang="da-DK" sz="1300" kern="1200" dirty="0">
                <a:latin typeface="+mn-lt"/>
                <a:ea typeface="+mn-ea"/>
                <a:cs typeface="Arial"/>
              </a:rPr>
              <a:t> </a:t>
            </a:r>
            <a:r>
              <a:rPr lang="da-DK" sz="1300" dirty="0">
                <a:cs typeface="Arial"/>
              </a:rPr>
              <a:t>alignment</a:t>
            </a:r>
            <a:r>
              <a:rPr lang="da-DK" sz="1300" kern="1200" dirty="0">
                <a:latin typeface="+mn-lt"/>
                <a:ea typeface="+mn-ea"/>
                <a:cs typeface="Arial"/>
              </a:rPr>
              <a:t> with </a:t>
            </a:r>
            <a:r>
              <a:rPr lang="da-DK" sz="1300" dirty="0">
                <a:cs typeface="Arial"/>
              </a:rPr>
              <a:t>the </a:t>
            </a:r>
            <a:r>
              <a:rPr lang="da-DK" sz="1300" dirty="0" err="1">
                <a:cs typeface="Arial"/>
              </a:rPr>
              <a:t>help</a:t>
            </a:r>
            <a:r>
              <a:rPr lang="da-DK" sz="1300" kern="1200" dirty="0">
                <a:latin typeface="+mn-lt"/>
                <a:ea typeface="+mn-ea"/>
                <a:cs typeface="Arial"/>
              </a:rPr>
              <a:t> of </a:t>
            </a:r>
            <a:r>
              <a:rPr lang="da-DK" sz="1300" kern="1200" dirty="0" err="1">
                <a:latin typeface="+mn-lt"/>
                <a:ea typeface="+mn-ea"/>
                <a:cs typeface="Arial"/>
              </a:rPr>
              <a:t>lidar</a:t>
            </a:r>
            <a:r>
              <a:rPr lang="da-DK" sz="1300" kern="1200" dirty="0">
                <a:latin typeface="+mn-lt"/>
                <a:ea typeface="+mn-ea"/>
                <a:cs typeface="Arial"/>
              </a:rPr>
              <a:t> scanning</a:t>
            </a:r>
            <a:endParaRPr lang="da-DK" sz="1300" kern="1200" dirty="0">
              <a:latin typeface="+mn-lt"/>
              <a:cs typeface="Arial"/>
            </a:endParaRPr>
          </a:p>
          <a:p>
            <a:pPr marL="393700" lvl="1" indent="-130810" defTabSz="667512">
              <a:spcAft>
                <a:spcPts val="600"/>
              </a:spcAft>
              <a:buFont typeface="Courier New" panose="05040102010807070707" pitchFamily="18" charset="2"/>
              <a:buChar char="o"/>
            </a:pPr>
            <a:r>
              <a:rPr lang="da-DK" sz="1300" kern="1200" dirty="0" err="1">
                <a:latin typeface="+mn-lt"/>
                <a:ea typeface="+mn-ea"/>
                <a:cs typeface="Arial"/>
              </a:rPr>
              <a:t>Improved</a:t>
            </a:r>
            <a:r>
              <a:rPr lang="da-DK" sz="1300" kern="1200" dirty="0">
                <a:latin typeface="+mn-lt"/>
                <a:ea typeface="+mn-ea"/>
                <a:cs typeface="Arial"/>
              </a:rPr>
              <a:t> speed of </a:t>
            </a:r>
            <a:r>
              <a:rPr lang="da-DK" sz="1300" kern="1200" dirty="0" err="1">
                <a:latin typeface="+mn-lt"/>
                <a:ea typeface="+mn-ea"/>
                <a:cs typeface="Arial"/>
              </a:rPr>
              <a:t>geometry</a:t>
            </a:r>
            <a:r>
              <a:rPr lang="da-DK" sz="1300" kern="1200" dirty="0">
                <a:latin typeface="+mn-lt"/>
                <a:ea typeface="+mn-ea"/>
                <a:cs typeface="Arial"/>
              </a:rPr>
              <a:t> </a:t>
            </a:r>
            <a:r>
              <a:rPr lang="da-DK" sz="1300" kern="1200" dirty="0" err="1">
                <a:latin typeface="+mn-lt"/>
                <a:ea typeface="+mn-ea"/>
                <a:cs typeface="Arial"/>
              </a:rPr>
              <a:t>recreation</a:t>
            </a:r>
            <a:r>
              <a:rPr lang="da-DK" sz="1300" kern="1200" dirty="0">
                <a:latin typeface="+mn-lt"/>
                <a:ea typeface="+mn-ea"/>
                <a:cs typeface="Arial"/>
              </a:rPr>
              <a:t> - by open source </a:t>
            </a:r>
            <a:r>
              <a:rPr lang="da-DK" sz="1300" kern="1200" dirty="0" err="1">
                <a:latin typeface="+mn-lt"/>
                <a:ea typeface="+mn-ea"/>
                <a:cs typeface="Arial"/>
              </a:rPr>
              <a:t>Azure</a:t>
            </a:r>
            <a:r>
              <a:rPr lang="da-DK" sz="1300" kern="1200" dirty="0">
                <a:latin typeface="+mn-lt"/>
                <a:ea typeface="+mn-ea"/>
                <a:cs typeface="Arial"/>
              </a:rPr>
              <a:t> Kinect and Kinect fusion</a:t>
            </a:r>
            <a:endParaRPr lang="da-DK" sz="1300" dirty="0">
              <a:ea typeface="+mn-ea"/>
              <a:cs typeface="Arial"/>
            </a:endParaRPr>
          </a:p>
          <a:p>
            <a:pPr marL="262255" indent="-262255" defTabSz="667512">
              <a:spcAft>
                <a:spcPts val="600"/>
              </a:spcAft>
            </a:pPr>
            <a:r>
              <a:rPr lang="da-DK" sz="1300" kern="1200" dirty="0" err="1">
                <a:latin typeface="+mn-lt"/>
                <a:ea typeface="+mn-ea"/>
                <a:cs typeface="Arial"/>
              </a:rPr>
              <a:t>Disadvantages</a:t>
            </a:r>
            <a:r>
              <a:rPr lang="da-DK" sz="1300" kern="1200" dirty="0">
                <a:latin typeface="+mn-lt"/>
                <a:ea typeface="+mn-ea"/>
                <a:cs typeface="Arial"/>
              </a:rPr>
              <a:t>:</a:t>
            </a:r>
            <a:endParaRPr lang="en-US" sz="1300" dirty="0">
              <a:ea typeface="+mn-ea"/>
            </a:endParaRPr>
          </a:p>
          <a:p>
            <a:pPr marL="393700" lvl="1" indent="-130810" defTabSz="667512">
              <a:spcAft>
                <a:spcPts val="600"/>
              </a:spcAft>
              <a:buFont typeface="Courier New" panose="05040102010807070707" pitchFamily="18" charset="2"/>
              <a:buChar char="o"/>
            </a:pPr>
            <a:r>
              <a:rPr lang="en-US" sz="1300" dirty="0">
                <a:cs typeface="Arial"/>
              </a:rPr>
              <a:t>More t</a:t>
            </a:r>
            <a:r>
              <a:rPr lang="en-US" sz="1300" kern="1200" dirty="0">
                <a:latin typeface="+mn-lt"/>
                <a:ea typeface="+mn-ea"/>
                <a:cs typeface="Arial"/>
              </a:rPr>
              <a:t>ime consumption, compare with 2d beamforming </a:t>
            </a:r>
            <a:endParaRPr lang="en-US" sz="1022" b="1" kern="1200" cap="all" dirty="0">
              <a:solidFill>
                <a:srgbClr val="33B6B1"/>
              </a:solidFill>
              <a:latin typeface="+mn-lt"/>
              <a:cs typeface="Arial"/>
            </a:endParaRPr>
          </a:p>
          <a:p>
            <a:pPr marL="393700" lvl="1" indent="-130810" defTabSz="667512">
              <a:spcAft>
                <a:spcPts val="600"/>
              </a:spcAft>
              <a:buFont typeface="Courier New" panose="05040102010807070707" pitchFamily="18" charset="2"/>
              <a:buChar char="o"/>
            </a:pPr>
            <a:r>
              <a:rPr lang="da-DK" sz="1300" dirty="0">
                <a:ea typeface="+mn-lt"/>
                <a:cs typeface="+mn-lt"/>
              </a:rPr>
              <a:t>Can not measure the </a:t>
            </a:r>
            <a:r>
              <a:rPr lang="da-DK" sz="1300" dirty="0" err="1">
                <a:ea typeface="+mn-lt"/>
                <a:cs typeface="+mn-lt"/>
              </a:rPr>
              <a:t>geometry</a:t>
            </a:r>
            <a:r>
              <a:rPr lang="da-DK" sz="1300" dirty="0">
                <a:ea typeface="+mn-lt"/>
                <a:cs typeface="+mn-lt"/>
              </a:rPr>
              <a:t> ”in the </a:t>
            </a:r>
            <a:r>
              <a:rPr lang="da-DK" sz="1300" dirty="0" err="1">
                <a:ea typeface="+mn-lt"/>
                <a:cs typeface="+mn-lt"/>
              </a:rPr>
              <a:t>shadow</a:t>
            </a:r>
            <a:r>
              <a:rPr lang="da-DK" sz="1300" dirty="0">
                <a:ea typeface="+mn-lt"/>
                <a:cs typeface="+mn-lt"/>
              </a:rPr>
              <a:t>”</a:t>
            </a:r>
          </a:p>
          <a:p>
            <a:pPr marL="393700" lvl="1" indent="-130810" defTabSz="667512">
              <a:spcAft>
                <a:spcPts val="600"/>
              </a:spcAft>
              <a:buFont typeface="Courier New" panose="05040102010807070707" pitchFamily="18" charset="2"/>
              <a:buChar char="o"/>
            </a:pPr>
            <a:r>
              <a:rPr lang="da-DK" sz="1300" kern="1200" dirty="0">
                <a:ea typeface="+mn-lt"/>
                <a:cs typeface="+mn-lt"/>
              </a:rPr>
              <a:t>Heavy </a:t>
            </a:r>
            <a:r>
              <a:rPr lang="da-DK" sz="1300" kern="1200" dirty="0" err="1">
                <a:ea typeface="+mn-lt"/>
                <a:cs typeface="+mn-lt"/>
              </a:rPr>
              <a:t>computational</a:t>
            </a:r>
            <a:r>
              <a:rPr lang="da-DK" sz="1300" kern="1200" dirty="0">
                <a:ea typeface="+mn-lt"/>
                <a:cs typeface="+mn-lt"/>
              </a:rPr>
              <a:t> </a:t>
            </a:r>
            <a:r>
              <a:rPr lang="da-DK" sz="1300" kern="1200" dirty="0" err="1">
                <a:ea typeface="+mn-lt"/>
                <a:cs typeface="+mn-lt"/>
              </a:rPr>
              <a:t>resources</a:t>
            </a:r>
            <a:r>
              <a:rPr lang="da-DK" sz="1300" kern="1200" dirty="0">
                <a:ea typeface="+mn-lt"/>
                <a:cs typeface="+mn-lt"/>
              </a:rPr>
              <a:t> </a:t>
            </a:r>
            <a:r>
              <a:rPr lang="da-DK" sz="1300" kern="1200" dirty="0" err="1">
                <a:ea typeface="+mn-lt"/>
                <a:cs typeface="+mn-lt"/>
              </a:rPr>
              <a:t>needed</a:t>
            </a:r>
            <a:endParaRPr lang="da-DK" sz="1300" kern="1200" dirty="0">
              <a:ea typeface="+mn-lt"/>
              <a:cs typeface="+mn-lt"/>
            </a:endParaRPr>
          </a:p>
          <a:p>
            <a:pPr marL="393700" lvl="1" indent="-130810" defTabSz="667512">
              <a:spcAft>
                <a:spcPts val="600"/>
              </a:spcAft>
              <a:buFont typeface="Courier New" panose="05040102010807070707" pitchFamily="18" charset="2"/>
              <a:buChar char="o"/>
            </a:pPr>
            <a:r>
              <a:rPr lang="en-US" sz="1300" dirty="0">
                <a:solidFill>
                  <a:schemeClr val="tx1"/>
                </a:solidFill>
                <a:latin typeface="+mn-lt"/>
                <a:ea typeface="+mn-lt"/>
                <a:cs typeface="+mn-lt"/>
              </a:rPr>
              <a:t>Advanced algorithm may not accurate</a:t>
            </a:r>
          </a:p>
          <a:p>
            <a:pPr marL="393700" lvl="1" indent="-130810" defTabSz="667512">
              <a:spcAft>
                <a:spcPts val="600"/>
              </a:spcAft>
              <a:buFont typeface="Courier New" panose="05040102010807070707" pitchFamily="18" charset="2"/>
              <a:buChar char="o"/>
            </a:pPr>
            <a:r>
              <a:rPr lang="en-US" sz="1300" dirty="0">
                <a:solidFill>
                  <a:schemeClr val="tx1"/>
                </a:solidFill>
                <a:latin typeface="+mn-lt"/>
                <a:ea typeface="+mn-lt"/>
                <a:cs typeface="+mn-lt"/>
              </a:rPr>
              <a:t>Poor res</a:t>
            </a:r>
            <a:r>
              <a:rPr lang="en-US" sz="1300" dirty="0">
                <a:ea typeface="+mn-lt"/>
                <a:cs typeface="+mn-lt"/>
              </a:rPr>
              <a:t>olution under low frequency</a:t>
            </a:r>
          </a:p>
          <a:p>
            <a:pPr marL="393700" lvl="1" indent="-130810" defTabSz="667512">
              <a:spcAft>
                <a:spcPts val="600"/>
              </a:spcAft>
              <a:buFont typeface="Courier New" panose="05040102010807070707" pitchFamily="18" charset="2"/>
              <a:buChar char="o"/>
            </a:pPr>
            <a:r>
              <a:rPr lang="en-US" sz="1300" dirty="0">
                <a:solidFill>
                  <a:schemeClr val="tx1"/>
                </a:solidFill>
                <a:latin typeface="+mn-lt"/>
                <a:ea typeface="+mn-lt"/>
                <a:cs typeface="+mn-lt"/>
              </a:rPr>
              <a:t>No </a:t>
            </a:r>
            <a:r>
              <a:rPr lang="en-US" sz="1300" dirty="0">
                <a:ea typeface="+mn-lt"/>
                <a:cs typeface="+mn-lt"/>
              </a:rPr>
              <a:t>transient information</a:t>
            </a:r>
            <a:endParaRPr lang="en-US" sz="1300" dirty="0">
              <a:solidFill>
                <a:schemeClr val="tx1"/>
              </a:solidFill>
              <a:latin typeface="+mn-lt"/>
              <a:ea typeface="+mn-lt"/>
              <a:cs typeface="+mn-lt"/>
            </a:endParaRPr>
          </a:p>
          <a:p>
            <a:pPr marL="393700" lvl="1" indent="-130810" defTabSz="667512">
              <a:spcAft>
                <a:spcPts val="600"/>
              </a:spcAft>
              <a:buFont typeface="Courier New" panose="05040102010807070707" pitchFamily="18" charset="2"/>
              <a:buChar char="o"/>
            </a:pPr>
            <a:endParaRPr lang="da-DK" sz="1314" b="1" kern="1200" dirty="0">
              <a:solidFill>
                <a:schemeClr val="tx1"/>
              </a:solidFill>
              <a:latin typeface="+mn-lt"/>
              <a:cs typeface="Arial"/>
            </a:endParaRPr>
          </a:p>
          <a:p>
            <a:pPr marL="359410" indent="-359410">
              <a:spcAft>
                <a:spcPts val="600"/>
              </a:spcAft>
            </a:pPr>
            <a:endParaRPr lang="da-DK" dirty="0">
              <a:cs typeface="Arial"/>
            </a:endParaRPr>
          </a:p>
        </p:txBody>
      </p:sp>
      <p:sp>
        <p:nvSpPr>
          <p:cNvPr id="3" name="Title 6">
            <a:extLst>
              <a:ext uri="{FF2B5EF4-FFF2-40B4-BE49-F238E27FC236}">
                <a16:creationId xmlns:a16="http://schemas.microsoft.com/office/drawing/2014/main" id="{DCB1D90A-879C-AF5C-9009-79309D92F98C}"/>
              </a:ext>
            </a:extLst>
          </p:cNvPr>
          <p:cNvSpPr txBox="1">
            <a:spLocks/>
          </p:cNvSpPr>
          <p:nvPr/>
        </p:nvSpPr>
        <p:spPr>
          <a:xfrm>
            <a:off x="3431839" y="4537393"/>
            <a:ext cx="7986789" cy="370126"/>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pPr defTabSz="667512">
              <a:spcAft>
                <a:spcPts val="600"/>
              </a:spcAft>
            </a:pPr>
            <a:r>
              <a:rPr lang="en-US" sz="2044" b="1" kern="1200" dirty="0">
                <a:solidFill>
                  <a:schemeClr val="tx2"/>
                </a:solidFill>
                <a:latin typeface="+mj-lt"/>
                <a:ea typeface="+mj-ea"/>
                <a:cs typeface="+mj-cs"/>
              </a:rPr>
              <a:t>Future work</a:t>
            </a:r>
            <a:endParaRPr lang="da-DK" dirty="0"/>
          </a:p>
        </p:txBody>
      </p:sp>
      <p:sp>
        <p:nvSpPr>
          <p:cNvPr id="10" name="Content Placeholder 7">
            <a:extLst>
              <a:ext uri="{FF2B5EF4-FFF2-40B4-BE49-F238E27FC236}">
                <a16:creationId xmlns:a16="http://schemas.microsoft.com/office/drawing/2014/main" id="{471BCDA0-C34E-F8FE-BCF0-351989165E13}"/>
              </a:ext>
            </a:extLst>
          </p:cNvPr>
          <p:cNvSpPr txBox="1">
            <a:spLocks/>
          </p:cNvSpPr>
          <p:nvPr/>
        </p:nvSpPr>
        <p:spPr>
          <a:xfrm>
            <a:off x="3546655" y="4907519"/>
            <a:ext cx="6611958" cy="1713898"/>
          </a:xfrm>
          <a:prstGeom prst="rect">
            <a:avLst/>
          </a:prstGeom>
        </p:spPr>
        <p:txBody>
          <a:bodyPr vert="horz" lIns="0" tIns="0" rIns="0" bIns="0" rtlCol="0" anchor="t">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262255" indent="-262255" defTabSz="667512">
              <a:spcAft>
                <a:spcPts val="438"/>
              </a:spcAft>
            </a:pPr>
            <a:r>
              <a:rPr lang="da-DK" sz="1450" dirty="0" err="1">
                <a:solidFill>
                  <a:srgbClr val="000000"/>
                </a:solidFill>
                <a:ea typeface="+mn-lt"/>
                <a:cs typeface="+mn-lt"/>
              </a:rPr>
              <a:t>Improve</a:t>
            </a:r>
            <a:r>
              <a:rPr lang="da-DK" sz="1450" dirty="0">
                <a:solidFill>
                  <a:srgbClr val="000000"/>
                </a:solidFill>
                <a:ea typeface="+mn-lt"/>
                <a:cs typeface="+mn-lt"/>
              </a:rPr>
              <a:t> SNR, </a:t>
            </a:r>
            <a:r>
              <a:rPr lang="da-DK" sz="1450" dirty="0" err="1">
                <a:solidFill>
                  <a:srgbClr val="000000"/>
                </a:solidFill>
                <a:ea typeface="+mn-lt"/>
                <a:cs typeface="+mn-lt"/>
              </a:rPr>
              <a:t>better</a:t>
            </a:r>
            <a:r>
              <a:rPr lang="da-DK" sz="1450" dirty="0">
                <a:solidFill>
                  <a:srgbClr val="000000"/>
                </a:solidFill>
                <a:ea typeface="+mn-lt"/>
                <a:cs typeface="+mn-lt"/>
              </a:rPr>
              <a:t> </a:t>
            </a:r>
            <a:r>
              <a:rPr lang="da-DK" sz="1450" dirty="0" err="1">
                <a:solidFill>
                  <a:srgbClr val="000000"/>
                </a:solidFill>
                <a:ea typeface="+mn-lt"/>
                <a:cs typeface="+mn-lt"/>
              </a:rPr>
              <a:t>measurement</a:t>
            </a:r>
            <a:r>
              <a:rPr lang="da-DK" sz="1450" dirty="0">
                <a:solidFill>
                  <a:srgbClr val="000000"/>
                </a:solidFill>
                <a:ea typeface="+mn-lt"/>
                <a:cs typeface="+mn-lt"/>
              </a:rPr>
              <a:t> </a:t>
            </a:r>
            <a:r>
              <a:rPr lang="da-DK" sz="1450" dirty="0" err="1">
                <a:solidFill>
                  <a:srgbClr val="000000"/>
                </a:solidFill>
                <a:ea typeface="+mn-lt"/>
                <a:cs typeface="+mn-lt"/>
              </a:rPr>
              <a:t>environment</a:t>
            </a:r>
            <a:endParaRPr lang="da-DK" sz="1450" dirty="0">
              <a:solidFill>
                <a:srgbClr val="000000"/>
              </a:solidFill>
              <a:ea typeface="+mn-lt"/>
              <a:cs typeface="+mn-lt"/>
            </a:endParaRPr>
          </a:p>
          <a:p>
            <a:pPr marL="262255" indent="-262255" defTabSz="667512">
              <a:spcAft>
                <a:spcPts val="438"/>
              </a:spcAft>
            </a:pPr>
            <a:r>
              <a:rPr lang="da-DK" sz="1300" kern="1200" dirty="0">
                <a:solidFill>
                  <a:srgbClr val="000000"/>
                </a:solidFill>
                <a:latin typeface="+mn-lt"/>
                <a:ea typeface="+mn-lt"/>
                <a:cs typeface="+mn-lt"/>
              </a:rPr>
              <a:t>Realtime 3d </a:t>
            </a:r>
            <a:r>
              <a:rPr lang="da-DK" sz="1300" kern="1200" dirty="0" err="1">
                <a:solidFill>
                  <a:srgbClr val="000000"/>
                </a:solidFill>
                <a:latin typeface="+mn-lt"/>
                <a:ea typeface="+mn-lt"/>
                <a:cs typeface="+mn-lt"/>
              </a:rPr>
              <a:t>beamforming</a:t>
            </a:r>
            <a:r>
              <a:rPr lang="da-DK" sz="1300" kern="1200" dirty="0">
                <a:solidFill>
                  <a:srgbClr val="000000"/>
                </a:solidFill>
                <a:latin typeface="+mn-lt"/>
                <a:ea typeface="+mn-lt"/>
                <a:cs typeface="+mn-lt"/>
              </a:rPr>
              <a:t> with </a:t>
            </a:r>
            <a:r>
              <a:rPr lang="da-DK" sz="1300" kern="1200" dirty="0" err="1">
                <a:solidFill>
                  <a:srgbClr val="000000"/>
                </a:solidFill>
                <a:latin typeface="+mn-lt"/>
                <a:ea typeface="+mn-lt"/>
                <a:cs typeface="+mn-lt"/>
              </a:rPr>
              <a:t>fixed</a:t>
            </a:r>
            <a:r>
              <a:rPr lang="da-DK" sz="1300" kern="1200" dirty="0">
                <a:solidFill>
                  <a:srgbClr val="000000"/>
                </a:solidFill>
                <a:latin typeface="+mn-lt"/>
                <a:ea typeface="+mn-lt"/>
                <a:cs typeface="+mn-lt"/>
              </a:rPr>
              <a:t> scanner</a:t>
            </a:r>
          </a:p>
          <a:p>
            <a:pPr marL="262255" indent="-262255" defTabSz="667512">
              <a:spcAft>
                <a:spcPts val="438"/>
              </a:spcAft>
            </a:pPr>
            <a:r>
              <a:rPr lang="da-DK" sz="1300" kern="1200" dirty="0" err="1">
                <a:solidFill>
                  <a:srgbClr val="000000"/>
                </a:solidFill>
                <a:latin typeface="+mn-lt"/>
                <a:ea typeface="+mn-lt"/>
                <a:cs typeface="+mn-lt"/>
              </a:rPr>
              <a:t>Better</a:t>
            </a:r>
            <a:r>
              <a:rPr lang="da-DK" sz="1300" kern="1200" dirty="0">
                <a:solidFill>
                  <a:srgbClr val="000000"/>
                </a:solidFill>
                <a:latin typeface="+mn-lt"/>
                <a:ea typeface="+mn-lt"/>
                <a:cs typeface="+mn-lt"/>
              </a:rPr>
              <a:t> </a:t>
            </a:r>
            <a:r>
              <a:rPr lang="en-US" sz="1300" dirty="0">
                <a:solidFill>
                  <a:schemeClr val="tx1"/>
                </a:solidFill>
                <a:latin typeface="+mn-lt"/>
                <a:ea typeface="+mn-lt"/>
                <a:cs typeface="+mn-lt"/>
              </a:rPr>
              <a:t>algorithm</a:t>
            </a:r>
            <a:endParaRPr lang="da-DK" sz="1300" kern="1200" dirty="0">
              <a:solidFill>
                <a:srgbClr val="000000"/>
              </a:solidFill>
              <a:latin typeface="+mn-lt"/>
              <a:ea typeface="+mn-lt"/>
              <a:cs typeface="+mn-lt"/>
            </a:endParaRPr>
          </a:p>
          <a:p>
            <a:pPr marL="262255" indent="-262255" defTabSz="667512">
              <a:spcAft>
                <a:spcPts val="438"/>
              </a:spcAft>
            </a:pPr>
            <a:r>
              <a:rPr lang="da-DK" sz="1460" kern="1200" dirty="0">
                <a:solidFill>
                  <a:schemeClr val="tx1"/>
                </a:solidFill>
                <a:latin typeface="+mn-lt"/>
                <a:ea typeface="+mn-ea"/>
                <a:cs typeface="Arial"/>
              </a:rPr>
              <a:t>More </a:t>
            </a:r>
            <a:r>
              <a:rPr lang="da-DK" sz="1460" kern="1200" dirty="0" err="1">
                <a:solidFill>
                  <a:schemeClr val="tx1"/>
                </a:solidFill>
                <a:latin typeface="+mn-lt"/>
                <a:ea typeface="+mn-ea"/>
                <a:cs typeface="Arial"/>
              </a:rPr>
              <a:t>Example</a:t>
            </a:r>
            <a:r>
              <a:rPr lang="da-DK" sz="1460" kern="1200" dirty="0">
                <a:solidFill>
                  <a:schemeClr val="tx1"/>
                </a:solidFill>
                <a:latin typeface="+mn-lt"/>
                <a:ea typeface="+mn-ea"/>
                <a:cs typeface="Arial"/>
              </a:rPr>
              <a:t> cases</a:t>
            </a:r>
            <a:endParaRPr lang="da-DK" sz="1460" kern="1200" dirty="0">
              <a:solidFill>
                <a:schemeClr val="tx1"/>
              </a:solidFill>
              <a:latin typeface="+mn-lt"/>
              <a:cs typeface="Arial"/>
            </a:endParaRPr>
          </a:p>
          <a:p>
            <a:pPr marL="393700" lvl="1" indent="-130810" defTabSz="667512">
              <a:spcAft>
                <a:spcPts val="438"/>
              </a:spcAft>
              <a:buFont typeface="Courier New,monospace" panose="05040102010807070707" pitchFamily="18" charset="2"/>
              <a:buChar char="o"/>
            </a:pPr>
            <a:r>
              <a:rPr lang="da-DK" sz="1300" kern="1200" dirty="0">
                <a:latin typeface="+mn-lt"/>
                <a:ea typeface="+mn-ea"/>
                <a:cs typeface="Arial"/>
              </a:rPr>
              <a:t>Demonstration of </a:t>
            </a:r>
            <a:r>
              <a:rPr lang="da-DK" sz="1300" kern="1200" dirty="0" err="1">
                <a:latin typeface="+mn-lt"/>
                <a:ea typeface="+mn-ea"/>
                <a:cs typeface="Arial"/>
              </a:rPr>
              <a:t>measurement</a:t>
            </a:r>
            <a:r>
              <a:rPr lang="da-DK" sz="1300" kern="1200" dirty="0">
                <a:latin typeface="+mn-lt"/>
                <a:ea typeface="+mn-ea"/>
                <a:cs typeface="Arial"/>
              </a:rPr>
              <a:t> and </a:t>
            </a:r>
            <a:r>
              <a:rPr lang="da-DK" sz="1300" kern="1200" dirty="0" err="1">
                <a:latin typeface="+mn-lt"/>
                <a:ea typeface="+mn-ea"/>
                <a:cs typeface="Arial"/>
              </a:rPr>
              <a:t>analysis</a:t>
            </a:r>
            <a:r>
              <a:rPr lang="da-DK" sz="1300" kern="1200" dirty="0">
                <a:latin typeface="+mn-lt"/>
                <a:ea typeface="+mn-ea"/>
                <a:cs typeface="Arial"/>
              </a:rPr>
              <a:t> as guidance for </a:t>
            </a:r>
            <a:r>
              <a:rPr lang="da-DK" sz="1300" kern="1200" dirty="0" err="1">
                <a:latin typeface="+mn-lt"/>
                <a:ea typeface="+mn-ea"/>
                <a:cs typeface="Arial"/>
              </a:rPr>
              <a:t>usage</a:t>
            </a:r>
            <a:endParaRPr lang="da-DK" sz="1300" kern="1200" dirty="0">
              <a:latin typeface="+mn-lt"/>
              <a:cs typeface="Arial"/>
            </a:endParaRPr>
          </a:p>
          <a:p>
            <a:pPr marL="393700" lvl="1" indent="-130810" defTabSz="667512">
              <a:spcAft>
                <a:spcPts val="438"/>
              </a:spcAft>
              <a:buFont typeface="Courier New,monospace" panose="05040102010807070707" pitchFamily="18" charset="2"/>
              <a:buChar char="o"/>
            </a:pPr>
            <a:r>
              <a:rPr lang="da-DK" sz="1300" dirty="0">
                <a:cs typeface="Arial"/>
              </a:rPr>
              <a:t>Any inputs from </a:t>
            </a:r>
            <a:r>
              <a:rPr lang="da-DK" sz="1300" dirty="0" err="1">
                <a:cs typeface="Arial"/>
              </a:rPr>
              <a:t>Jabra</a:t>
            </a:r>
            <a:r>
              <a:rPr lang="da-DK" sz="1300" dirty="0">
                <a:cs typeface="Arial"/>
              </a:rPr>
              <a:t>??</a:t>
            </a:r>
            <a:endParaRPr lang="da-DK" sz="1300" kern="1200" dirty="0">
              <a:latin typeface="+mn-lt"/>
              <a:cs typeface="Arial"/>
            </a:endParaRPr>
          </a:p>
          <a:p>
            <a:pPr marL="360045" lvl="1" indent="0" defTabSz="667512">
              <a:buNone/>
            </a:pPr>
            <a:endParaRPr lang="da-DK" kern="1200" dirty="0">
              <a:solidFill>
                <a:schemeClr val="tx1"/>
              </a:solidFill>
              <a:latin typeface="+mn-lt"/>
              <a:cs typeface="Arial"/>
            </a:endParaRPr>
          </a:p>
        </p:txBody>
      </p:sp>
    </p:spTree>
    <p:extLst>
      <p:ext uri="{BB962C8B-B14F-4D97-AF65-F5344CB8AC3E}">
        <p14:creationId xmlns:p14="http://schemas.microsoft.com/office/powerpoint/2010/main" val="183208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250FC0-D427-3DB9-C41B-551589A9D637}"/>
              </a:ext>
            </a:extLst>
          </p:cNvPr>
          <p:cNvSpPr>
            <a:spLocks noGrp="1"/>
          </p:cNvSpPr>
          <p:nvPr>
            <p:ph sz="quarter" idx="12"/>
          </p:nvPr>
        </p:nvSpPr>
        <p:spPr/>
        <p:txBody>
          <a:bodyPr/>
          <a:lstStyle/>
          <a:p>
            <a:r>
              <a:rPr lang="en-US" dirty="0"/>
              <a:t>Validation: loudspeaker – ground truth, 2d beamforming – proved solution - done</a:t>
            </a:r>
          </a:p>
          <a:p>
            <a:r>
              <a:rPr lang="en-US" dirty="0"/>
              <a:t>More method of validation: SONAH, Lazer meter, Nearby prob(but it’s a nearfield not a far field sound pressure)</a:t>
            </a:r>
          </a:p>
          <a:p>
            <a:r>
              <a:rPr lang="en-US" dirty="0"/>
              <a:t>Simulation – on progress</a:t>
            </a:r>
          </a:p>
          <a:p>
            <a:r>
              <a:rPr lang="en-US" dirty="0"/>
              <a:t>Optimization</a:t>
            </a:r>
          </a:p>
          <a:p>
            <a:r>
              <a:rPr lang="en-US" dirty="0"/>
              <a:t>Reciprocal measurement – but then the structure bone sound will affect the results</a:t>
            </a:r>
          </a:p>
          <a:p>
            <a:r>
              <a:rPr lang="en-US" dirty="0"/>
              <a:t>More realistic method</a:t>
            </a:r>
          </a:p>
          <a:p>
            <a:endParaRPr lang="en-US" dirty="0"/>
          </a:p>
          <a:p>
            <a:r>
              <a:rPr lang="en-US" dirty="0"/>
              <a:t>Current on going – improve the steering vector – based on the geometry normal</a:t>
            </a:r>
          </a:p>
        </p:txBody>
      </p:sp>
      <p:sp>
        <p:nvSpPr>
          <p:cNvPr id="3" name="Title 2">
            <a:extLst>
              <a:ext uri="{FF2B5EF4-FFF2-40B4-BE49-F238E27FC236}">
                <a16:creationId xmlns:a16="http://schemas.microsoft.com/office/drawing/2014/main" id="{E6006C67-7B26-4F6D-E2CC-FB62CC163589}"/>
              </a:ext>
            </a:extLst>
          </p:cNvPr>
          <p:cNvSpPr>
            <a:spLocks noGrp="1"/>
          </p:cNvSpPr>
          <p:nvPr>
            <p:ph type="title"/>
          </p:nvPr>
        </p:nvSpPr>
        <p:spPr/>
        <p:txBody>
          <a:bodyPr/>
          <a:lstStyle/>
          <a:p>
            <a:r>
              <a:rPr lang="en-US" dirty="0"/>
              <a:t>Notes from meeting</a:t>
            </a:r>
            <a:endParaRPr lang="LID4096" dirty="0"/>
          </a:p>
        </p:txBody>
      </p:sp>
      <p:sp>
        <p:nvSpPr>
          <p:cNvPr id="4" name="Slide Number Placeholder 3">
            <a:extLst>
              <a:ext uri="{FF2B5EF4-FFF2-40B4-BE49-F238E27FC236}">
                <a16:creationId xmlns:a16="http://schemas.microsoft.com/office/drawing/2014/main" id="{D901A9E6-0D0D-7BBC-F964-8837E7C62F88}"/>
              </a:ext>
            </a:extLst>
          </p:cNvPr>
          <p:cNvSpPr>
            <a:spLocks noGrp="1"/>
          </p:cNvSpPr>
          <p:nvPr>
            <p:ph type="sldNum" sz="quarter" idx="13"/>
          </p:nvPr>
        </p:nvSpPr>
        <p:spPr/>
        <p:txBody>
          <a:bodyPr/>
          <a:lstStyle/>
          <a:p>
            <a:fld id="{05298CB1-4000-4C34-8BE7-DC1D93D92EBB}" type="slidenum">
              <a:rPr lang="en-GB" smtClean="0"/>
              <a:pPr/>
              <a:t>17</a:t>
            </a:fld>
            <a:endParaRPr lang="en-GB" dirty="0"/>
          </a:p>
        </p:txBody>
      </p:sp>
    </p:spTree>
    <p:extLst>
      <p:ext uri="{BB962C8B-B14F-4D97-AF65-F5344CB8AC3E}">
        <p14:creationId xmlns:p14="http://schemas.microsoft.com/office/powerpoint/2010/main" val="3321918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369E1E-610D-030E-95EC-0F206505DA97}"/>
              </a:ext>
            </a:extLst>
          </p:cNvPr>
          <p:cNvPicPr>
            <a:picLocks noChangeAspect="1"/>
          </p:cNvPicPr>
          <p:nvPr/>
        </p:nvPicPr>
        <p:blipFill>
          <a:blip r:embed="rId2"/>
          <a:stretch>
            <a:fillRect/>
          </a:stretch>
        </p:blipFill>
        <p:spPr>
          <a:xfrm>
            <a:off x="8786999" y="4369702"/>
            <a:ext cx="3107724" cy="2407691"/>
          </a:xfrm>
          <a:prstGeom prst="rect">
            <a:avLst/>
          </a:prstGeom>
        </p:spPr>
      </p:pic>
      <p:sp>
        <p:nvSpPr>
          <p:cNvPr id="2" name="Content Placeholder 1">
            <a:extLst>
              <a:ext uri="{FF2B5EF4-FFF2-40B4-BE49-F238E27FC236}">
                <a16:creationId xmlns:a16="http://schemas.microsoft.com/office/drawing/2014/main" id="{29DA1316-C6F1-59DD-3359-44E19E282F72}"/>
              </a:ext>
            </a:extLst>
          </p:cNvPr>
          <p:cNvSpPr>
            <a:spLocks noGrp="1"/>
          </p:cNvSpPr>
          <p:nvPr>
            <p:ph sz="quarter" idx="12"/>
          </p:nvPr>
        </p:nvSpPr>
        <p:spPr>
          <a:xfrm>
            <a:off x="3108325" y="981077"/>
            <a:ext cx="8424863" cy="4760913"/>
          </a:xfrm>
        </p:spPr>
        <p:txBody>
          <a:bodyPr/>
          <a:lstStyle/>
          <a:p>
            <a:r>
              <a:rPr lang="en-US" dirty="0"/>
              <a:t>One way to qualify the accuracy of reconstruction is reverse beamforming – calculate the radiation from the object surface based on the reconstructed sound pressure, get the sound pressure at each microphone’s position and compare the simulation with actual recordings.</a:t>
            </a:r>
          </a:p>
          <a:p>
            <a:r>
              <a:rPr lang="en-US" dirty="0"/>
              <a:t>Using </a:t>
            </a:r>
            <a:r>
              <a:rPr lang="en-US" b="0" i="0" dirty="0">
                <a:effectLst/>
                <a:latin typeface="Arial" panose="020B0604020202020204" pitchFamily="34" charset="0"/>
              </a:rPr>
              <a:t>Rayleigh</a:t>
            </a:r>
            <a:r>
              <a:rPr lang="en-US" dirty="0"/>
              <a:t> integral in discrete form for calculation.</a:t>
            </a:r>
          </a:p>
          <a:p>
            <a:r>
              <a:rPr lang="en-US" dirty="0"/>
              <a:t>Not all mesh’s normal are vertical to the mic array plane. Source directivity are ignored during simulation. Environment noise are ignored as well</a:t>
            </a:r>
          </a:p>
          <a:p>
            <a:r>
              <a:rPr lang="en-US" dirty="0"/>
              <a:t>For large, shifted plane, and high frequency, the simulation will be exaggerated. Under low frequency, simulation will be underestimated.</a:t>
            </a:r>
          </a:p>
        </p:txBody>
      </p:sp>
      <p:sp>
        <p:nvSpPr>
          <p:cNvPr id="3" name="Title 2">
            <a:extLst>
              <a:ext uri="{FF2B5EF4-FFF2-40B4-BE49-F238E27FC236}">
                <a16:creationId xmlns:a16="http://schemas.microsoft.com/office/drawing/2014/main" id="{54E1FDBB-728E-D30E-871D-88C7698338D5}"/>
              </a:ext>
            </a:extLst>
          </p:cNvPr>
          <p:cNvSpPr>
            <a:spLocks noGrp="1"/>
          </p:cNvSpPr>
          <p:nvPr>
            <p:ph type="title"/>
          </p:nvPr>
        </p:nvSpPr>
        <p:spPr/>
        <p:txBody>
          <a:bodyPr/>
          <a:lstStyle/>
          <a:p>
            <a:r>
              <a:rPr lang="en-US" dirty="0"/>
              <a:t>Simulation – reverse beamforming</a:t>
            </a:r>
            <a:endParaRPr lang="LID4096" dirty="0"/>
          </a:p>
        </p:txBody>
      </p:sp>
      <p:sp>
        <p:nvSpPr>
          <p:cNvPr id="4" name="Slide Number Placeholder 3">
            <a:extLst>
              <a:ext uri="{FF2B5EF4-FFF2-40B4-BE49-F238E27FC236}">
                <a16:creationId xmlns:a16="http://schemas.microsoft.com/office/drawing/2014/main" id="{05A6401D-DA2C-B7E1-D62B-E5D7AA4A5D48}"/>
              </a:ext>
            </a:extLst>
          </p:cNvPr>
          <p:cNvSpPr>
            <a:spLocks noGrp="1"/>
          </p:cNvSpPr>
          <p:nvPr>
            <p:ph type="sldNum" sz="quarter" idx="13"/>
          </p:nvPr>
        </p:nvSpPr>
        <p:spPr/>
        <p:txBody>
          <a:bodyPr/>
          <a:lstStyle/>
          <a:p>
            <a:fld id="{05298CB1-4000-4C34-8BE7-DC1D93D92EBB}" type="slidenum">
              <a:rPr lang="en-GB" smtClean="0"/>
              <a:pPr/>
              <a:t>18</a:t>
            </a:fld>
            <a:endParaRPr lang="en-GB" dirty="0"/>
          </a:p>
        </p:txBody>
      </p:sp>
    </p:spTree>
    <p:extLst>
      <p:ext uri="{BB962C8B-B14F-4D97-AF65-F5344CB8AC3E}">
        <p14:creationId xmlns:p14="http://schemas.microsoft.com/office/powerpoint/2010/main" val="3071883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918331-EB0D-E937-5D00-ADF12BE437B4}"/>
              </a:ext>
            </a:extLst>
          </p:cNvPr>
          <p:cNvSpPr>
            <a:spLocks noGrp="1"/>
          </p:cNvSpPr>
          <p:nvPr>
            <p:ph type="title"/>
          </p:nvPr>
        </p:nvSpPr>
        <p:spPr/>
        <p:txBody>
          <a:bodyPr/>
          <a:lstStyle/>
          <a:p>
            <a:r>
              <a:rPr lang="en-US" dirty="0"/>
              <a:t>Simulation – Rayleigh integral</a:t>
            </a:r>
            <a:endParaRPr lang="LID4096" dirty="0"/>
          </a:p>
        </p:txBody>
      </p:sp>
      <p:sp>
        <p:nvSpPr>
          <p:cNvPr id="4" name="Slide Number Placeholder 3">
            <a:extLst>
              <a:ext uri="{FF2B5EF4-FFF2-40B4-BE49-F238E27FC236}">
                <a16:creationId xmlns:a16="http://schemas.microsoft.com/office/drawing/2014/main" id="{28401DE8-59B7-4425-90B1-0F99F12562D0}"/>
              </a:ext>
            </a:extLst>
          </p:cNvPr>
          <p:cNvSpPr>
            <a:spLocks noGrp="1"/>
          </p:cNvSpPr>
          <p:nvPr>
            <p:ph type="sldNum" sz="quarter" idx="13"/>
          </p:nvPr>
        </p:nvSpPr>
        <p:spPr/>
        <p:txBody>
          <a:bodyPr/>
          <a:lstStyle/>
          <a:p>
            <a:fld id="{05298CB1-4000-4C34-8BE7-DC1D93D92EBB}" type="slidenum">
              <a:rPr lang="en-GB" smtClean="0"/>
              <a:pPr/>
              <a:t>19</a:t>
            </a:fld>
            <a:endParaRPr lang="en-GB" dirty="0"/>
          </a:p>
        </p:txBody>
      </p:sp>
      <p:pic>
        <p:nvPicPr>
          <p:cNvPr id="8" name="Picture 7">
            <a:extLst>
              <a:ext uri="{FF2B5EF4-FFF2-40B4-BE49-F238E27FC236}">
                <a16:creationId xmlns:a16="http://schemas.microsoft.com/office/drawing/2014/main" id="{51D7CC59-410E-FE09-E41E-2672D96472DC}"/>
              </a:ext>
            </a:extLst>
          </p:cNvPr>
          <p:cNvPicPr>
            <a:picLocks noChangeAspect="1"/>
          </p:cNvPicPr>
          <p:nvPr/>
        </p:nvPicPr>
        <p:blipFill>
          <a:blip r:embed="rId2"/>
          <a:stretch>
            <a:fillRect/>
          </a:stretch>
        </p:blipFill>
        <p:spPr>
          <a:xfrm>
            <a:off x="658812" y="3251292"/>
            <a:ext cx="6384107" cy="2305372"/>
          </a:xfrm>
          <a:prstGeom prst="rect">
            <a:avLst/>
          </a:prstGeom>
        </p:spPr>
      </p:pic>
      <p:pic>
        <p:nvPicPr>
          <p:cNvPr id="10" name="Picture 9">
            <a:extLst>
              <a:ext uri="{FF2B5EF4-FFF2-40B4-BE49-F238E27FC236}">
                <a16:creationId xmlns:a16="http://schemas.microsoft.com/office/drawing/2014/main" id="{B1F6E396-BB54-3CEC-70D9-F33458274891}"/>
              </a:ext>
            </a:extLst>
          </p:cNvPr>
          <p:cNvPicPr>
            <a:picLocks noChangeAspect="1"/>
          </p:cNvPicPr>
          <p:nvPr/>
        </p:nvPicPr>
        <p:blipFill>
          <a:blip r:embed="rId3"/>
          <a:stretch>
            <a:fillRect/>
          </a:stretch>
        </p:blipFill>
        <p:spPr>
          <a:xfrm>
            <a:off x="658812" y="5556664"/>
            <a:ext cx="5498676" cy="911465"/>
          </a:xfrm>
          <a:prstGeom prst="rect">
            <a:avLst/>
          </a:prstGeom>
        </p:spPr>
      </p:pic>
      <p:pic>
        <p:nvPicPr>
          <p:cNvPr id="15" name="Picture 14">
            <a:extLst>
              <a:ext uri="{FF2B5EF4-FFF2-40B4-BE49-F238E27FC236}">
                <a16:creationId xmlns:a16="http://schemas.microsoft.com/office/drawing/2014/main" id="{8FBA22A3-18D0-520B-4518-727D1EB1F3B4}"/>
              </a:ext>
            </a:extLst>
          </p:cNvPr>
          <p:cNvPicPr>
            <a:picLocks noChangeAspect="1"/>
          </p:cNvPicPr>
          <p:nvPr/>
        </p:nvPicPr>
        <p:blipFill>
          <a:blip r:embed="rId4"/>
          <a:stretch>
            <a:fillRect/>
          </a:stretch>
        </p:blipFill>
        <p:spPr>
          <a:xfrm>
            <a:off x="9328045" y="471577"/>
            <a:ext cx="2695951" cy="2305372"/>
          </a:xfrm>
          <a:prstGeom prst="rect">
            <a:avLst/>
          </a:prstGeom>
        </p:spPr>
      </p:pic>
      <p:sp>
        <p:nvSpPr>
          <p:cNvPr id="16" name="Content Placeholder 1">
            <a:extLst>
              <a:ext uri="{FF2B5EF4-FFF2-40B4-BE49-F238E27FC236}">
                <a16:creationId xmlns:a16="http://schemas.microsoft.com/office/drawing/2014/main" id="{D46FACA6-FE31-A45A-9B7E-503E6BC9E2FD}"/>
              </a:ext>
            </a:extLst>
          </p:cNvPr>
          <p:cNvSpPr>
            <a:spLocks noGrp="1"/>
          </p:cNvSpPr>
          <p:nvPr>
            <p:ph sz="quarter" idx="12"/>
          </p:nvPr>
        </p:nvSpPr>
        <p:spPr>
          <a:xfrm>
            <a:off x="1915873" y="1147089"/>
            <a:ext cx="7468759" cy="3001049"/>
          </a:xfrm>
        </p:spPr>
        <p:txBody>
          <a:bodyPr/>
          <a:lstStyle/>
          <a:p>
            <a:r>
              <a:rPr lang="en-US" dirty="0"/>
              <a:t>For calculate the Rayleigh integral, the surface vibration velocity is required. </a:t>
            </a:r>
          </a:p>
          <a:p>
            <a:r>
              <a:rPr lang="en-US" dirty="0"/>
              <a:t>Based on the Euler’s equation of motion, the surface vibration velocity can be calculated from the difference of two nearby pressure prob. In the case of Beamforming, it will be two nearest mesh points.</a:t>
            </a:r>
          </a:p>
          <a:p>
            <a:endParaRPr lang="LID4096" dirty="0"/>
          </a:p>
        </p:txBody>
      </p:sp>
      <p:pic>
        <p:nvPicPr>
          <p:cNvPr id="18" name="Picture 17">
            <a:extLst>
              <a:ext uri="{FF2B5EF4-FFF2-40B4-BE49-F238E27FC236}">
                <a16:creationId xmlns:a16="http://schemas.microsoft.com/office/drawing/2014/main" id="{324220F3-678F-1960-C4F7-670E6E0EC7D8}"/>
              </a:ext>
            </a:extLst>
          </p:cNvPr>
          <p:cNvPicPr>
            <a:picLocks noChangeAspect="1"/>
          </p:cNvPicPr>
          <p:nvPr/>
        </p:nvPicPr>
        <p:blipFill>
          <a:blip r:embed="rId5"/>
          <a:stretch>
            <a:fillRect/>
          </a:stretch>
        </p:blipFill>
        <p:spPr>
          <a:xfrm>
            <a:off x="7096897" y="4443663"/>
            <a:ext cx="4182534" cy="1536649"/>
          </a:xfrm>
          <a:prstGeom prst="rect">
            <a:avLst/>
          </a:prstGeom>
        </p:spPr>
      </p:pic>
      <p:cxnSp>
        <p:nvCxnSpPr>
          <p:cNvPr id="20" name="Straight Arrow Connector 19">
            <a:extLst>
              <a:ext uri="{FF2B5EF4-FFF2-40B4-BE49-F238E27FC236}">
                <a16:creationId xmlns:a16="http://schemas.microsoft.com/office/drawing/2014/main" id="{DE7790D5-BD89-2A33-C3F9-C18DE1A2A2DC}"/>
              </a:ext>
            </a:extLst>
          </p:cNvPr>
          <p:cNvCxnSpPr>
            <a:cxnSpLocks/>
          </p:cNvCxnSpPr>
          <p:nvPr/>
        </p:nvCxnSpPr>
        <p:spPr>
          <a:xfrm flipV="1">
            <a:off x="5799221" y="5722691"/>
            <a:ext cx="2905060" cy="50966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CA2F59B-1EB5-89DC-9885-865E3D91FFDC}"/>
              </a:ext>
            </a:extLst>
          </p:cNvPr>
          <p:cNvSpPr/>
          <p:nvPr/>
        </p:nvSpPr>
        <p:spPr>
          <a:xfrm>
            <a:off x="8758259" y="5556664"/>
            <a:ext cx="186325" cy="372649"/>
          </a:xfrm>
          <a:prstGeom prst="ellipse">
            <a:avLst/>
          </a:prstGeom>
          <a:noFill/>
          <a:ln w="28575">
            <a:solidFill>
              <a:srgbClr val="EF4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000" dirty="0" err="1"/>
          </a:p>
        </p:txBody>
      </p:sp>
      <p:cxnSp>
        <p:nvCxnSpPr>
          <p:cNvPr id="24" name="Straight Arrow Connector 23">
            <a:extLst>
              <a:ext uri="{FF2B5EF4-FFF2-40B4-BE49-F238E27FC236}">
                <a16:creationId xmlns:a16="http://schemas.microsoft.com/office/drawing/2014/main" id="{409E45FC-2121-FD7D-5F4A-717E0A85B492}"/>
              </a:ext>
            </a:extLst>
          </p:cNvPr>
          <p:cNvCxnSpPr>
            <a:stCxn id="21" idx="1"/>
          </p:cNvCxnSpPr>
          <p:nvPr/>
        </p:nvCxnSpPr>
        <p:spPr>
          <a:xfrm flipH="1" flipV="1">
            <a:off x="4912468" y="4708187"/>
            <a:ext cx="3873078" cy="90305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8E30A6F-CAD4-955E-1440-77F726456866}"/>
              </a:ext>
            </a:extLst>
          </p:cNvPr>
          <p:cNvCxnSpPr>
            <a:cxnSpLocks/>
          </p:cNvCxnSpPr>
          <p:nvPr/>
        </p:nvCxnSpPr>
        <p:spPr>
          <a:xfrm flipV="1">
            <a:off x="4815191" y="3900791"/>
            <a:ext cx="2538920" cy="38910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1">
            <a:extLst>
              <a:ext uri="{FF2B5EF4-FFF2-40B4-BE49-F238E27FC236}">
                <a16:creationId xmlns:a16="http://schemas.microsoft.com/office/drawing/2014/main" id="{FC86B105-731A-90B9-B4A8-6032C10C467F}"/>
              </a:ext>
            </a:extLst>
          </p:cNvPr>
          <p:cNvSpPr txBox="1">
            <a:spLocks/>
          </p:cNvSpPr>
          <p:nvPr/>
        </p:nvSpPr>
        <p:spPr>
          <a:xfrm>
            <a:off x="7354111" y="3183027"/>
            <a:ext cx="4676653" cy="1183754"/>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r>
              <a:rPr lang="en-US" dirty="0"/>
              <a:t>Discrete form Rayleigh are depending on velocity’s directivity.</a:t>
            </a:r>
          </a:p>
          <a:p>
            <a:r>
              <a:rPr lang="en-US" dirty="0"/>
              <a:t>B.C ??</a:t>
            </a:r>
            <a:endParaRPr lang="LID4096" dirty="0"/>
          </a:p>
        </p:txBody>
      </p:sp>
    </p:spTree>
    <p:extLst>
      <p:ext uri="{BB962C8B-B14F-4D97-AF65-F5344CB8AC3E}">
        <p14:creationId xmlns:p14="http://schemas.microsoft.com/office/powerpoint/2010/main" val="356825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air of black headphones&#10;&#10;Description automatically generated">
            <a:extLst>
              <a:ext uri="{FF2B5EF4-FFF2-40B4-BE49-F238E27FC236}">
                <a16:creationId xmlns:a16="http://schemas.microsoft.com/office/drawing/2014/main" id="{3387943E-17D5-10AE-FB51-7FC8AE3777FF}"/>
              </a:ext>
            </a:extLst>
          </p:cNvPr>
          <p:cNvPicPr>
            <a:picLocks noChangeAspect="1"/>
          </p:cNvPicPr>
          <p:nvPr/>
        </p:nvPicPr>
        <p:blipFill>
          <a:blip r:embed="rId2"/>
          <a:stretch>
            <a:fillRect/>
          </a:stretch>
        </p:blipFill>
        <p:spPr>
          <a:xfrm>
            <a:off x="2778465" y="3995645"/>
            <a:ext cx="1880440" cy="2783768"/>
          </a:xfrm>
          <a:prstGeom prst="rect">
            <a:avLst/>
          </a:prstGeom>
        </p:spPr>
      </p:pic>
      <p:sp>
        <p:nvSpPr>
          <p:cNvPr id="2" name="Title 1">
            <a:extLst>
              <a:ext uri="{FF2B5EF4-FFF2-40B4-BE49-F238E27FC236}">
                <a16:creationId xmlns:a16="http://schemas.microsoft.com/office/drawing/2014/main" id="{A1188CDD-D1B0-534C-40CE-0936A3647DB2}"/>
              </a:ext>
            </a:extLst>
          </p:cNvPr>
          <p:cNvSpPr>
            <a:spLocks noGrp="1"/>
          </p:cNvSpPr>
          <p:nvPr>
            <p:ph type="title"/>
          </p:nvPr>
        </p:nvSpPr>
        <p:spPr/>
        <p:txBody>
          <a:bodyPr/>
          <a:lstStyle/>
          <a:p>
            <a:r>
              <a:rPr lang="en-US" dirty="0">
                <a:cs typeface="Arial"/>
              </a:rPr>
              <a:t>Motivation</a:t>
            </a:r>
            <a:endParaRPr lang="en-US" dirty="0"/>
          </a:p>
        </p:txBody>
      </p:sp>
      <p:sp>
        <p:nvSpPr>
          <p:cNvPr id="3" name="Slide Number Placeholder 2">
            <a:extLst>
              <a:ext uri="{FF2B5EF4-FFF2-40B4-BE49-F238E27FC236}">
                <a16:creationId xmlns:a16="http://schemas.microsoft.com/office/drawing/2014/main" id="{FFA343AE-15B9-AD0F-E23E-68C5B7F4B1C5}"/>
              </a:ext>
            </a:extLst>
          </p:cNvPr>
          <p:cNvSpPr>
            <a:spLocks noGrp="1"/>
          </p:cNvSpPr>
          <p:nvPr>
            <p:ph type="sldNum" sz="quarter" idx="13"/>
          </p:nvPr>
        </p:nvSpPr>
        <p:spPr/>
        <p:txBody>
          <a:bodyPr/>
          <a:lstStyle/>
          <a:p>
            <a:fld id="{05298CB1-4000-4C34-8BE7-DC1D93D92EBB}" type="slidenum">
              <a:rPr lang="en-GB" smtClean="0"/>
              <a:pPr/>
              <a:t>2</a:t>
            </a:fld>
            <a:endParaRPr lang="en-GB" dirty="0"/>
          </a:p>
        </p:txBody>
      </p:sp>
      <p:sp>
        <p:nvSpPr>
          <p:cNvPr id="4" name="Text Placeholder 3">
            <a:extLst>
              <a:ext uri="{FF2B5EF4-FFF2-40B4-BE49-F238E27FC236}">
                <a16:creationId xmlns:a16="http://schemas.microsoft.com/office/drawing/2014/main" id="{B865C34B-0D83-321B-3A83-4AD56FDF4D79}"/>
              </a:ext>
            </a:extLst>
          </p:cNvPr>
          <p:cNvSpPr>
            <a:spLocks noGrp="1"/>
          </p:cNvSpPr>
          <p:nvPr>
            <p:ph type="body" sz="quarter" idx="14"/>
          </p:nvPr>
        </p:nvSpPr>
        <p:spPr>
          <a:xfrm>
            <a:off x="4984986" y="1040951"/>
            <a:ext cx="5994021" cy="3923344"/>
          </a:xfrm>
        </p:spPr>
        <p:txBody>
          <a:bodyPr vert="horz" lIns="0" tIns="0" rIns="0" bIns="0" rtlCol="0" anchor="t">
            <a:noAutofit/>
          </a:bodyPr>
          <a:lstStyle/>
          <a:p>
            <a:pPr marL="0" indent="0">
              <a:buNone/>
            </a:pPr>
            <a:r>
              <a:rPr lang="en-US" dirty="0">
                <a:ea typeface="+mn-lt"/>
                <a:cs typeface="+mn-lt"/>
              </a:rPr>
              <a:t>Why we need to identify sound leakage:</a:t>
            </a:r>
          </a:p>
          <a:p>
            <a:pPr marL="359410" indent="-359410"/>
            <a:r>
              <a:rPr lang="en-US" dirty="0">
                <a:ea typeface="+mn-lt"/>
                <a:cs typeface="+mn-lt"/>
              </a:rPr>
              <a:t>Privacy of content and communication</a:t>
            </a:r>
          </a:p>
          <a:p>
            <a:pPr marL="359410" indent="-359410"/>
            <a:r>
              <a:rPr lang="en-US" dirty="0">
                <a:ea typeface="+mn-lt"/>
                <a:cs typeface="+mn-lt"/>
              </a:rPr>
              <a:t>Disturbance in calm environment like work space</a:t>
            </a:r>
          </a:p>
          <a:p>
            <a:pPr marL="359410" indent="-359410"/>
            <a:r>
              <a:rPr lang="en-US" dirty="0">
                <a:ea typeface="+mn-lt"/>
                <a:cs typeface="+mn-lt"/>
              </a:rPr>
              <a:t>Undesired feedback to microphones in duplex mode (echo)</a:t>
            </a:r>
          </a:p>
          <a:p>
            <a:pPr marL="359410" indent="-359410"/>
            <a:r>
              <a:rPr lang="en-US" dirty="0">
                <a:ea typeface="+mn-lt"/>
                <a:cs typeface="+mn-lt"/>
              </a:rPr>
              <a:t>Impairment of microphone input based DSP algorithms</a:t>
            </a:r>
          </a:p>
          <a:p>
            <a:pPr marL="359410" indent="-359410"/>
            <a:r>
              <a:rPr lang="en-US" dirty="0">
                <a:cs typeface="Arial"/>
              </a:rPr>
              <a:t>VR/AR or smart</a:t>
            </a:r>
            <a:r>
              <a:rPr lang="en-US" dirty="0">
                <a:ea typeface="+mn-lt"/>
                <a:cs typeface="+mn-lt"/>
              </a:rPr>
              <a:t> glass's intentional radiation</a:t>
            </a:r>
          </a:p>
        </p:txBody>
      </p:sp>
      <p:pic>
        <p:nvPicPr>
          <p:cNvPr id="5" name="Picture 4" descr="A head with headphones on&#10;&#10;Description automatically generated">
            <a:extLst>
              <a:ext uri="{FF2B5EF4-FFF2-40B4-BE49-F238E27FC236}">
                <a16:creationId xmlns:a16="http://schemas.microsoft.com/office/drawing/2014/main" id="{FF7470CE-754C-CA22-4496-7AA88AF1A50C}"/>
              </a:ext>
            </a:extLst>
          </p:cNvPr>
          <p:cNvPicPr>
            <a:picLocks noChangeAspect="1"/>
          </p:cNvPicPr>
          <p:nvPr/>
        </p:nvPicPr>
        <p:blipFill rotWithShape="1">
          <a:blip r:embed="rId3"/>
          <a:srcRect t="2174" r="-230" b="217"/>
          <a:stretch/>
        </p:blipFill>
        <p:spPr>
          <a:xfrm>
            <a:off x="2117226" y="1087861"/>
            <a:ext cx="2749506" cy="2824586"/>
          </a:xfrm>
          <a:prstGeom prst="rect">
            <a:avLst/>
          </a:prstGeom>
        </p:spPr>
      </p:pic>
      <p:pic>
        <p:nvPicPr>
          <p:cNvPr id="9" name="Picture 8" descr="A close-up of a bluetooth headset&#10;&#10;Description automatically generated">
            <a:extLst>
              <a:ext uri="{FF2B5EF4-FFF2-40B4-BE49-F238E27FC236}">
                <a16:creationId xmlns:a16="http://schemas.microsoft.com/office/drawing/2014/main" id="{010B4090-FCA0-43CE-7E31-919F66E69F0E}"/>
              </a:ext>
            </a:extLst>
          </p:cNvPr>
          <p:cNvPicPr>
            <a:picLocks noChangeAspect="1"/>
          </p:cNvPicPr>
          <p:nvPr/>
        </p:nvPicPr>
        <p:blipFill>
          <a:blip r:embed="rId4"/>
          <a:stretch>
            <a:fillRect/>
          </a:stretch>
        </p:blipFill>
        <p:spPr>
          <a:xfrm>
            <a:off x="5335261" y="5128672"/>
            <a:ext cx="2743200" cy="1474940"/>
          </a:xfrm>
          <a:prstGeom prst="rect">
            <a:avLst/>
          </a:prstGeom>
        </p:spPr>
      </p:pic>
      <p:sp>
        <p:nvSpPr>
          <p:cNvPr id="8" name="Speech Bubble: Rectangle with Corners Rounded 7">
            <a:extLst>
              <a:ext uri="{FF2B5EF4-FFF2-40B4-BE49-F238E27FC236}">
                <a16:creationId xmlns:a16="http://schemas.microsoft.com/office/drawing/2014/main" id="{5F837DE4-78DC-AAD7-9EF5-9162C54ABBBF}"/>
              </a:ext>
            </a:extLst>
          </p:cNvPr>
          <p:cNvSpPr/>
          <p:nvPr/>
        </p:nvSpPr>
        <p:spPr>
          <a:xfrm>
            <a:off x="7979510" y="116791"/>
            <a:ext cx="3660118" cy="858251"/>
          </a:xfrm>
          <a:prstGeom prst="wedgeRoundRect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ea typeface="+mn-lt"/>
                <a:cs typeface="+mn-lt"/>
              </a:rPr>
              <a:t>This measurement system is mainly focus on the leakage, which can be described as the "unwanted sound radiation from the device". But it can be utilized in a more general scenario, e.g., for characterizing the radiation pattern from open-headphone/TWS/VR or AR's loudspeakers.</a:t>
            </a:r>
            <a:endParaRPr lang="en-US" dirty="0"/>
          </a:p>
        </p:txBody>
      </p:sp>
    </p:spTree>
    <p:extLst>
      <p:ext uri="{BB962C8B-B14F-4D97-AF65-F5344CB8AC3E}">
        <p14:creationId xmlns:p14="http://schemas.microsoft.com/office/powerpoint/2010/main" val="3066974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2425F-B174-3C90-66C6-241BE2369595}"/>
              </a:ext>
            </a:extLst>
          </p:cNvPr>
          <p:cNvSpPr>
            <a:spLocks noGrp="1"/>
          </p:cNvSpPr>
          <p:nvPr>
            <p:ph sz="quarter" idx="12"/>
          </p:nvPr>
        </p:nvSpPr>
        <p:spPr>
          <a:xfrm>
            <a:off x="3108325" y="1160806"/>
            <a:ext cx="8424863" cy="4760913"/>
          </a:xfrm>
        </p:spPr>
        <p:txBody>
          <a:bodyPr/>
          <a:lstStyle/>
          <a:p>
            <a:r>
              <a:rPr lang="en-US" dirty="0"/>
              <a:t>One reason for such simulation is to reduce the results dimension. Because direct compare of pressure map on 3d object provides too much information, and by simulation to the microphone array and extract eigen values will significantly reduce the amount of data, yet still gives reasonable and comparable results.</a:t>
            </a:r>
          </a:p>
          <a:p>
            <a:r>
              <a:rPr lang="en-US" dirty="0"/>
              <a:t>For Jabra Evolve 75, with Good seal, the actual measurement and simulations under different solver’s result:</a:t>
            </a:r>
          </a:p>
          <a:p>
            <a:r>
              <a:rPr lang="en-US" dirty="0"/>
              <a:t>The result are not considering velocity’s directivity.</a:t>
            </a:r>
            <a:endParaRPr lang="LID4096" dirty="0"/>
          </a:p>
        </p:txBody>
      </p:sp>
      <p:sp>
        <p:nvSpPr>
          <p:cNvPr id="3" name="Title 2">
            <a:extLst>
              <a:ext uri="{FF2B5EF4-FFF2-40B4-BE49-F238E27FC236}">
                <a16:creationId xmlns:a16="http://schemas.microsoft.com/office/drawing/2014/main" id="{B4E50236-18B8-C947-E749-4A2F4BCD5349}"/>
              </a:ext>
            </a:extLst>
          </p:cNvPr>
          <p:cNvSpPr>
            <a:spLocks noGrp="1"/>
          </p:cNvSpPr>
          <p:nvPr>
            <p:ph type="title"/>
          </p:nvPr>
        </p:nvSpPr>
        <p:spPr/>
        <p:txBody>
          <a:bodyPr/>
          <a:lstStyle/>
          <a:p>
            <a:r>
              <a:rPr lang="en-US" dirty="0"/>
              <a:t>Simulation – reverse beamforming</a:t>
            </a:r>
            <a:endParaRPr lang="LID4096" dirty="0"/>
          </a:p>
        </p:txBody>
      </p:sp>
      <p:sp>
        <p:nvSpPr>
          <p:cNvPr id="4" name="Slide Number Placeholder 3">
            <a:extLst>
              <a:ext uri="{FF2B5EF4-FFF2-40B4-BE49-F238E27FC236}">
                <a16:creationId xmlns:a16="http://schemas.microsoft.com/office/drawing/2014/main" id="{8BB91A3A-C51C-1FE6-E379-761602AB6B5E}"/>
              </a:ext>
            </a:extLst>
          </p:cNvPr>
          <p:cNvSpPr>
            <a:spLocks noGrp="1"/>
          </p:cNvSpPr>
          <p:nvPr>
            <p:ph type="sldNum" sz="quarter" idx="13"/>
          </p:nvPr>
        </p:nvSpPr>
        <p:spPr/>
        <p:txBody>
          <a:bodyPr/>
          <a:lstStyle/>
          <a:p>
            <a:fld id="{05298CB1-4000-4C34-8BE7-DC1D93D92EBB}" type="slidenum">
              <a:rPr lang="en-GB" smtClean="0"/>
              <a:pPr/>
              <a:t>20</a:t>
            </a:fld>
            <a:endParaRPr lang="en-GB" dirty="0"/>
          </a:p>
        </p:txBody>
      </p:sp>
      <p:pic>
        <p:nvPicPr>
          <p:cNvPr id="7" name="Picture 6">
            <a:extLst>
              <a:ext uri="{FF2B5EF4-FFF2-40B4-BE49-F238E27FC236}">
                <a16:creationId xmlns:a16="http://schemas.microsoft.com/office/drawing/2014/main" id="{15B8783A-495B-3A2D-5490-905C9E79B56E}"/>
              </a:ext>
            </a:extLst>
          </p:cNvPr>
          <p:cNvPicPr>
            <a:picLocks noChangeAspect="1"/>
          </p:cNvPicPr>
          <p:nvPr/>
        </p:nvPicPr>
        <p:blipFill>
          <a:blip r:embed="rId2"/>
          <a:stretch>
            <a:fillRect/>
          </a:stretch>
        </p:blipFill>
        <p:spPr>
          <a:xfrm>
            <a:off x="2584704" y="3541262"/>
            <a:ext cx="7729678" cy="2803252"/>
          </a:xfrm>
          <a:prstGeom prst="rect">
            <a:avLst/>
          </a:prstGeom>
        </p:spPr>
      </p:pic>
    </p:spTree>
    <p:extLst>
      <p:ext uri="{BB962C8B-B14F-4D97-AF65-F5344CB8AC3E}">
        <p14:creationId xmlns:p14="http://schemas.microsoft.com/office/powerpoint/2010/main" val="2912473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E4F851-6EB8-2110-2EC4-033636EB207B}"/>
              </a:ext>
            </a:extLst>
          </p:cNvPr>
          <p:cNvSpPr>
            <a:spLocks noGrp="1"/>
          </p:cNvSpPr>
          <p:nvPr>
            <p:ph type="title"/>
          </p:nvPr>
        </p:nvSpPr>
        <p:spPr>
          <a:xfrm>
            <a:off x="3272589" y="0"/>
            <a:ext cx="8542422" cy="504000"/>
          </a:xfrm>
        </p:spPr>
        <p:txBody>
          <a:bodyPr/>
          <a:lstStyle/>
          <a:p>
            <a:r>
              <a:rPr lang="en-US" dirty="0"/>
              <a:t>Loudspeaker measurement and simulation</a:t>
            </a:r>
            <a:br>
              <a:rPr lang="en-US" dirty="0"/>
            </a:br>
            <a:endParaRPr lang="LID4096" dirty="0"/>
          </a:p>
        </p:txBody>
      </p:sp>
      <p:sp>
        <p:nvSpPr>
          <p:cNvPr id="4" name="Slide Number Placeholder 3">
            <a:extLst>
              <a:ext uri="{FF2B5EF4-FFF2-40B4-BE49-F238E27FC236}">
                <a16:creationId xmlns:a16="http://schemas.microsoft.com/office/drawing/2014/main" id="{9361F269-2374-A573-D914-745E4378AD46}"/>
              </a:ext>
            </a:extLst>
          </p:cNvPr>
          <p:cNvSpPr>
            <a:spLocks noGrp="1"/>
          </p:cNvSpPr>
          <p:nvPr>
            <p:ph type="sldNum" sz="quarter" idx="13"/>
          </p:nvPr>
        </p:nvSpPr>
        <p:spPr/>
        <p:txBody>
          <a:bodyPr/>
          <a:lstStyle/>
          <a:p>
            <a:fld id="{05298CB1-4000-4C34-8BE7-DC1D93D92EBB}" type="slidenum">
              <a:rPr lang="en-GB" smtClean="0"/>
              <a:pPr/>
              <a:t>21</a:t>
            </a:fld>
            <a:endParaRPr lang="en-GB" dirty="0"/>
          </a:p>
        </p:txBody>
      </p:sp>
      <p:sp>
        <p:nvSpPr>
          <p:cNvPr id="11" name="Content Placeholder 1">
            <a:extLst>
              <a:ext uri="{FF2B5EF4-FFF2-40B4-BE49-F238E27FC236}">
                <a16:creationId xmlns:a16="http://schemas.microsoft.com/office/drawing/2014/main" id="{63039243-9471-12DF-6BAF-177E026DEA7D}"/>
              </a:ext>
            </a:extLst>
          </p:cNvPr>
          <p:cNvSpPr txBox="1">
            <a:spLocks/>
          </p:cNvSpPr>
          <p:nvPr/>
        </p:nvSpPr>
        <p:spPr>
          <a:xfrm>
            <a:off x="1508660" y="390451"/>
            <a:ext cx="6259324" cy="5248693"/>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Font typeface="Wingdings 3" panose="05040102010807070707" pitchFamily="18" charset="2"/>
              <a:buNone/>
            </a:pPr>
            <a:endParaRPr lang="en-US" dirty="0"/>
          </a:p>
          <a:p>
            <a:r>
              <a:rPr lang="en-US" dirty="0"/>
              <a:t>It seems more “wrong” in music</a:t>
            </a:r>
          </a:p>
          <a:p>
            <a:r>
              <a:rPr lang="en-US" dirty="0"/>
              <a:t>Most of the mesh have nearly vertical normal to the mic plane</a:t>
            </a:r>
          </a:p>
          <a:p>
            <a:r>
              <a:rPr lang="en-US" dirty="0"/>
              <a:t>The calculation of plane vibration velocity u might be wrong.</a:t>
            </a:r>
          </a:p>
          <a:p>
            <a:endParaRPr lang="en-US" dirty="0"/>
          </a:p>
          <a:p>
            <a:r>
              <a:rPr lang="en-US" dirty="0"/>
              <a:t>Beamformer type:</a:t>
            </a:r>
          </a:p>
          <a:p>
            <a:r>
              <a:rPr lang="en-US" dirty="0"/>
              <a:t>bb – basic, bm – Music, bs – </a:t>
            </a:r>
            <a:r>
              <a:rPr lang="en-US" dirty="0" err="1"/>
              <a:t>CleanSC</a:t>
            </a:r>
            <a:r>
              <a:rPr lang="en-US" dirty="0"/>
              <a:t>, bf - function</a:t>
            </a:r>
          </a:p>
        </p:txBody>
      </p:sp>
      <p:pic>
        <p:nvPicPr>
          <p:cNvPr id="13" name="Picture 12">
            <a:extLst>
              <a:ext uri="{FF2B5EF4-FFF2-40B4-BE49-F238E27FC236}">
                <a16:creationId xmlns:a16="http://schemas.microsoft.com/office/drawing/2014/main" id="{7E406546-B2C9-15DF-0575-BCB031B6697E}"/>
              </a:ext>
            </a:extLst>
          </p:cNvPr>
          <p:cNvPicPr>
            <a:picLocks noChangeAspect="1"/>
          </p:cNvPicPr>
          <p:nvPr/>
        </p:nvPicPr>
        <p:blipFill>
          <a:blip r:embed="rId2"/>
          <a:stretch>
            <a:fillRect/>
          </a:stretch>
        </p:blipFill>
        <p:spPr>
          <a:xfrm>
            <a:off x="8161015" y="753980"/>
            <a:ext cx="3794950" cy="2940115"/>
          </a:xfrm>
          <a:prstGeom prst="rect">
            <a:avLst/>
          </a:prstGeom>
        </p:spPr>
      </p:pic>
      <p:pic>
        <p:nvPicPr>
          <p:cNvPr id="15" name="Picture 14">
            <a:extLst>
              <a:ext uri="{FF2B5EF4-FFF2-40B4-BE49-F238E27FC236}">
                <a16:creationId xmlns:a16="http://schemas.microsoft.com/office/drawing/2014/main" id="{25B2B94D-C061-CC94-955C-E1D5346DFF77}"/>
              </a:ext>
            </a:extLst>
          </p:cNvPr>
          <p:cNvPicPr>
            <a:picLocks noChangeAspect="1"/>
          </p:cNvPicPr>
          <p:nvPr/>
        </p:nvPicPr>
        <p:blipFill>
          <a:blip r:embed="rId3"/>
          <a:stretch>
            <a:fillRect/>
          </a:stretch>
        </p:blipFill>
        <p:spPr>
          <a:xfrm>
            <a:off x="1359407" y="3587068"/>
            <a:ext cx="8242213" cy="3008497"/>
          </a:xfrm>
          <a:prstGeom prst="rect">
            <a:avLst/>
          </a:prstGeom>
        </p:spPr>
      </p:pic>
    </p:spTree>
    <p:extLst>
      <p:ext uri="{BB962C8B-B14F-4D97-AF65-F5344CB8AC3E}">
        <p14:creationId xmlns:p14="http://schemas.microsoft.com/office/powerpoint/2010/main" val="318637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CA347D-3BE6-BD39-4842-3BFDA04ABCDD}"/>
              </a:ext>
            </a:extLst>
          </p:cNvPr>
          <p:cNvSpPr>
            <a:spLocks noGrp="1"/>
          </p:cNvSpPr>
          <p:nvPr>
            <p:ph sz="quarter" idx="12"/>
          </p:nvPr>
        </p:nvSpPr>
        <p:spPr>
          <a:xfrm>
            <a:off x="8462211" y="2157663"/>
            <a:ext cx="3070977" cy="4475748"/>
          </a:xfrm>
        </p:spPr>
        <p:txBody>
          <a:bodyPr/>
          <a:lstStyle/>
          <a:p>
            <a:r>
              <a:rPr lang="en-US" dirty="0"/>
              <a:t>Loudspeaker</a:t>
            </a:r>
          </a:p>
          <a:p>
            <a:r>
              <a:rPr lang="en-US" dirty="0"/>
              <a:t>Simulation</a:t>
            </a:r>
          </a:p>
          <a:p>
            <a:endParaRPr lang="en-US" dirty="0"/>
          </a:p>
          <a:p>
            <a:endParaRPr lang="en-US" dirty="0"/>
          </a:p>
          <a:p>
            <a:endParaRPr lang="en-US" dirty="0"/>
          </a:p>
          <a:p>
            <a:endParaRPr lang="en-US" dirty="0"/>
          </a:p>
          <a:p>
            <a:r>
              <a:rPr lang="en-US" dirty="0"/>
              <a:t>Jabra Evolve 75 – good seal</a:t>
            </a:r>
          </a:p>
          <a:p>
            <a:r>
              <a:rPr lang="en-US" dirty="0"/>
              <a:t>The simulation result were affected by the size of source?</a:t>
            </a:r>
          </a:p>
          <a:p>
            <a:r>
              <a:rPr lang="en-US" dirty="0"/>
              <a:t>Simulation</a:t>
            </a:r>
          </a:p>
          <a:p>
            <a:endParaRPr lang="en-US" dirty="0"/>
          </a:p>
          <a:p>
            <a:pPr marL="0" indent="0">
              <a:buNone/>
            </a:pPr>
            <a:endParaRPr lang="en-US" dirty="0"/>
          </a:p>
        </p:txBody>
      </p:sp>
      <p:sp>
        <p:nvSpPr>
          <p:cNvPr id="3" name="Title 2">
            <a:extLst>
              <a:ext uri="{FF2B5EF4-FFF2-40B4-BE49-F238E27FC236}">
                <a16:creationId xmlns:a16="http://schemas.microsoft.com/office/drawing/2014/main" id="{1E479DFC-F146-1289-A4B5-B01520627EF2}"/>
              </a:ext>
            </a:extLst>
          </p:cNvPr>
          <p:cNvSpPr>
            <a:spLocks noGrp="1"/>
          </p:cNvSpPr>
          <p:nvPr>
            <p:ph type="title"/>
          </p:nvPr>
        </p:nvSpPr>
        <p:spPr/>
        <p:txBody>
          <a:bodyPr/>
          <a:lstStyle/>
          <a:p>
            <a:r>
              <a:rPr lang="en-US" dirty="0"/>
              <a:t>With a 2e-3 level adjustment to simulation</a:t>
            </a:r>
            <a:endParaRPr lang="LID4096" dirty="0"/>
          </a:p>
        </p:txBody>
      </p:sp>
      <p:sp>
        <p:nvSpPr>
          <p:cNvPr id="4" name="Slide Number Placeholder 3">
            <a:extLst>
              <a:ext uri="{FF2B5EF4-FFF2-40B4-BE49-F238E27FC236}">
                <a16:creationId xmlns:a16="http://schemas.microsoft.com/office/drawing/2014/main" id="{81518228-8A3C-4E24-A89C-3C087452EC1E}"/>
              </a:ext>
            </a:extLst>
          </p:cNvPr>
          <p:cNvSpPr>
            <a:spLocks noGrp="1"/>
          </p:cNvSpPr>
          <p:nvPr>
            <p:ph type="sldNum" sz="quarter" idx="13"/>
          </p:nvPr>
        </p:nvSpPr>
        <p:spPr/>
        <p:txBody>
          <a:bodyPr/>
          <a:lstStyle/>
          <a:p>
            <a:fld id="{05298CB1-4000-4C34-8BE7-DC1D93D92EBB}" type="slidenum">
              <a:rPr lang="en-GB" smtClean="0"/>
              <a:pPr/>
              <a:t>22</a:t>
            </a:fld>
            <a:endParaRPr lang="en-GB" dirty="0"/>
          </a:p>
        </p:txBody>
      </p:sp>
      <p:pic>
        <p:nvPicPr>
          <p:cNvPr id="6" name="Picture 5">
            <a:extLst>
              <a:ext uri="{FF2B5EF4-FFF2-40B4-BE49-F238E27FC236}">
                <a16:creationId xmlns:a16="http://schemas.microsoft.com/office/drawing/2014/main" id="{300B693C-04A3-42AF-06C4-32C3B163D876}"/>
              </a:ext>
            </a:extLst>
          </p:cNvPr>
          <p:cNvPicPr>
            <a:picLocks noChangeAspect="1"/>
          </p:cNvPicPr>
          <p:nvPr/>
        </p:nvPicPr>
        <p:blipFill>
          <a:blip r:embed="rId2"/>
          <a:stretch>
            <a:fillRect/>
          </a:stretch>
        </p:blipFill>
        <p:spPr>
          <a:xfrm>
            <a:off x="1355558" y="3999752"/>
            <a:ext cx="6960768" cy="2540755"/>
          </a:xfrm>
          <a:prstGeom prst="rect">
            <a:avLst/>
          </a:prstGeom>
        </p:spPr>
      </p:pic>
      <p:pic>
        <p:nvPicPr>
          <p:cNvPr id="7" name="Picture 6">
            <a:extLst>
              <a:ext uri="{FF2B5EF4-FFF2-40B4-BE49-F238E27FC236}">
                <a16:creationId xmlns:a16="http://schemas.microsoft.com/office/drawing/2014/main" id="{0D9B7DAB-974B-AA3D-3D60-5E3AA3AB8D11}"/>
              </a:ext>
            </a:extLst>
          </p:cNvPr>
          <p:cNvPicPr>
            <a:picLocks noChangeAspect="1"/>
          </p:cNvPicPr>
          <p:nvPr/>
        </p:nvPicPr>
        <p:blipFill>
          <a:blip r:embed="rId3"/>
          <a:stretch>
            <a:fillRect/>
          </a:stretch>
        </p:blipFill>
        <p:spPr>
          <a:xfrm>
            <a:off x="1355558" y="1195650"/>
            <a:ext cx="6960768" cy="2540755"/>
          </a:xfrm>
          <a:prstGeom prst="rect">
            <a:avLst/>
          </a:prstGeom>
        </p:spPr>
      </p:pic>
    </p:spTree>
    <p:extLst>
      <p:ext uri="{BB962C8B-B14F-4D97-AF65-F5344CB8AC3E}">
        <p14:creationId xmlns:p14="http://schemas.microsoft.com/office/powerpoint/2010/main" val="310362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D36E92-0116-8197-3500-6ED99492B3E3}"/>
              </a:ext>
            </a:extLst>
          </p:cNvPr>
          <p:cNvSpPr>
            <a:spLocks noGrp="1"/>
          </p:cNvSpPr>
          <p:nvPr>
            <p:ph sz="quarter" idx="12"/>
          </p:nvPr>
        </p:nvSpPr>
        <p:spPr>
          <a:xfrm>
            <a:off x="7081431" y="3128289"/>
            <a:ext cx="4451757" cy="3001049"/>
          </a:xfrm>
        </p:spPr>
        <p:txBody>
          <a:bodyPr/>
          <a:lstStyle/>
          <a:p>
            <a:endParaRPr lang="LID4096" dirty="0"/>
          </a:p>
        </p:txBody>
      </p:sp>
      <p:sp>
        <p:nvSpPr>
          <p:cNvPr id="3" name="Title 2">
            <a:extLst>
              <a:ext uri="{FF2B5EF4-FFF2-40B4-BE49-F238E27FC236}">
                <a16:creationId xmlns:a16="http://schemas.microsoft.com/office/drawing/2014/main" id="{B8DCF167-5485-EEC3-9D54-1DD20FF53C61}"/>
              </a:ext>
            </a:extLst>
          </p:cNvPr>
          <p:cNvSpPr>
            <a:spLocks noGrp="1"/>
          </p:cNvSpPr>
          <p:nvPr>
            <p:ph type="title"/>
          </p:nvPr>
        </p:nvSpPr>
        <p:spPr/>
        <p:txBody>
          <a:bodyPr/>
          <a:lstStyle/>
          <a:p>
            <a:r>
              <a:rPr lang="en-US" dirty="0"/>
              <a:t>Simulation – eigenvalues</a:t>
            </a:r>
            <a:endParaRPr lang="LID4096" dirty="0"/>
          </a:p>
        </p:txBody>
      </p:sp>
      <p:sp>
        <p:nvSpPr>
          <p:cNvPr id="4" name="Slide Number Placeholder 3">
            <a:extLst>
              <a:ext uri="{FF2B5EF4-FFF2-40B4-BE49-F238E27FC236}">
                <a16:creationId xmlns:a16="http://schemas.microsoft.com/office/drawing/2014/main" id="{4F2296CF-9379-6185-8FBD-CE0EFE02BB78}"/>
              </a:ext>
            </a:extLst>
          </p:cNvPr>
          <p:cNvSpPr>
            <a:spLocks noGrp="1"/>
          </p:cNvSpPr>
          <p:nvPr>
            <p:ph type="sldNum" sz="quarter" idx="13"/>
          </p:nvPr>
        </p:nvSpPr>
        <p:spPr/>
        <p:txBody>
          <a:bodyPr/>
          <a:lstStyle/>
          <a:p>
            <a:fld id="{05298CB1-4000-4C34-8BE7-DC1D93D92EBB}" type="slidenum">
              <a:rPr lang="en-GB" smtClean="0"/>
              <a:pPr/>
              <a:t>23</a:t>
            </a:fld>
            <a:endParaRPr lang="en-GB" dirty="0"/>
          </a:p>
        </p:txBody>
      </p:sp>
      <p:pic>
        <p:nvPicPr>
          <p:cNvPr id="10" name="Picture 9">
            <a:extLst>
              <a:ext uri="{FF2B5EF4-FFF2-40B4-BE49-F238E27FC236}">
                <a16:creationId xmlns:a16="http://schemas.microsoft.com/office/drawing/2014/main" id="{616C916A-D248-980C-8BB6-872DF0437676}"/>
              </a:ext>
            </a:extLst>
          </p:cNvPr>
          <p:cNvPicPr>
            <a:picLocks noChangeAspect="1"/>
          </p:cNvPicPr>
          <p:nvPr/>
        </p:nvPicPr>
        <p:blipFill>
          <a:blip r:embed="rId2"/>
          <a:stretch>
            <a:fillRect/>
          </a:stretch>
        </p:blipFill>
        <p:spPr>
          <a:xfrm>
            <a:off x="2130532" y="4912273"/>
            <a:ext cx="4863826" cy="1753483"/>
          </a:xfrm>
          <a:prstGeom prst="rect">
            <a:avLst/>
          </a:prstGeom>
        </p:spPr>
      </p:pic>
      <p:pic>
        <p:nvPicPr>
          <p:cNvPr id="12" name="Picture 11">
            <a:extLst>
              <a:ext uri="{FF2B5EF4-FFF2-40B4-BE49-F238E27FC236}">
                <a16:creationId xmlns:a16="http://schemas.microsoft.com/office/drawing/2014/main" id="{4EC865D1-7A60-6A68-E640-D0B74F7D8319}"/>
              </a:ext>
            </a:extLst>
          </p:cNvPr>
          <p:cNvPicPr>
            <a:picLocks noChangeAspect="1"/>
          </p:cNvPicPr>
          <p:nvPr/>
        </p:nvPicPr>
        <p:blipFill>
          <a:blip r:embed="rId3"/>
          <a:stretch>
            <a:fillRect/>
          </a:stretch>
        </p:blipFill>
        <p:spPr>
          <a:xfrm>
            <a:off x="2130532" y="3108607"/>
            <a:ext cx="4863827" cy="1753483"/>
          </a:xfrm>
          <a:prstGeom prst="rect">
            <a:avLst/>
          </a:prstGeom>
        </p:spPr>
      </p:pic>
      <p:pic>
        <p:nvPicPr>
          <p:cNvPr id="13" name="Picture 12">
            <a:extLst>
              <a:ext uri="{FF2B5EF4-FFF2-40B4-BE49-F238E27FC236}">
                <a16:creationId xmlns:a16="http://schemas.microsoft.com/office/drawing/2014/main" id="{8771403D-1490-7720-F970-265E25DBF425}"/>
              </a:ext>
            </a:extLst>
          </p:cNvPr>
          <p:cNvPicPr>
            <a:picLocks noChangeAspect="1"/>
          </p:cNvPicPr>
          <p:nvPr/>
        </p:nvPicPr>
        <p:blipFill>
          <a:blip r:embed="rId4"/>
          <a:stretch>
            <a:fillRect/>
          </a:stretch>
        </p:blipFill>
        <p:spPr>
          <a:xfrm>
            <a:off x="2217605" y="1033951"/>
            <a:ext cx="7232536" cy="2094338"/>
          </a:xfrm>
          <a:prstGeom prst="rect">
            <a:avLst/>
          </a:prstGeom>
        </p:spPr>
      </p:pic>
    </p:spTree>
    <p:extLst>
      <p:ext uri="{BB962C8B-B14F-4D97-AF65-F5344CB8AC3E}">
        <p14:creationId xmlns:p14="http://schemas.microsoft.com/office/powerpoint/2010/main" val="1447884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2425F-B174-3C90-66C6-241BE2369595}"/>
              </a:ext>
            </a:extLst>
          </p:cNvPr>
          <p:cNvSpPr>
            <a:spLocks noGrp="1"/>
          </p:cNvSpPr>
          <p:nvPr>
            <p:ph sz="quarter" idx="12"/>
          </p:nvPr>
        </p:nvSpPr>
        <p:spPr>
          <a:xfrm>
            <a:off x="3108325" y="1160806"/>
            <a:ext cx="8424863" cy="4760913"/>
          </a:xfrm>
        </p:spPr>
        <p:txBody>
          <a:bodyPr/>
          <a:lstStyle/>
          <a:p>
            <a:r>
              <a:rPr lang="en-US" dirty="0"/>
              <a:t>One reason for such simulation is to reduce the results dimension. Because direct compare of pressure map on 3d object provides too much information, and by simulation to the microphone array and extract eigen values will significantly reduce the amount of data, yet still gives reasonable and comparable results.</a:t>
            </a:r>
          </a:p>
          <a:p>
            <a:r>
              <a:rPr lang="en-US" dirty="0"/>
              <a:t>For Jabra Evolve 75, with back lose, the actual measurement and simulations from Beamformer Base:</a:t>
            </a:r>
            <a:endParaRPr lang="LID4096" dirty="0"/>
          </a:p>
        </p:txBody>
      </p:sp>
      <p:sp>
        <p:nvSpPr>
          <p:cNvPr id="3" name="Title 2">
            <a:extLst>
              <a:ext uri="{FF2B5EF4-FFF2-40B4-BE49-F238E27FC236}">
                <a16:creationId xmlns:a16="http://schemas.microsoft.com/office/drawing/2014/main" id="{B4E50236-18B8-C947-E749-4A2F4BCD5349}"/>
              </a:ext>
            </a:extLst>
          </p:cNvPr>
          <p:cNvSpPr>
            <a:spLocks noGrp="1"/>
          </p:cNvSpPr>
          <p:nvPr>
            <p:ph type="title"/>
          </p:nvPr>
        </p:nvSpPr>
        <p:spPr/>
        <p:txBody>
          <a:bodyPr/>
          <a:lstStyle/>
          <a:p>
            <a:r>
              <a:rPr lang="en-US" dirty="0"/>
              <a:t>Simulation – reverse beamforming</a:t>
            </a:r>
            <a:endParaRPr lang="LID4096" dirty="0"/>
          </a:p>
        </p:txBody>
      </p:sp>
      <p:sp>
        <p:nvSpPr>
          <p:cNvPr id="4" name="Slide Number Placeholder 3">
            <a:extLst>
              <a:ext uri="{FF2B5EF4-FFF2-40B4-BE49-F238E27FC236}">
                <a16:creationId xmlns:a16="http://schemas.microsoft.com/office/drawing/2014/main" id="{8BB91A3A-C51C-1FE6-E379-761602AB6B5E}"/>
              </a:ext>
            </a:extLst>
          </p:cNvPr>
          <p:cNvSpPr>
            <a:spLocks noGrp="1"/>
          </p:cNvSpPr>
          <p:nvPr>
            <p:ph type="sldNum" sz="quarter" idx="13"/>
          </p:nvPr>
        </p:nvSpPr>
        <p:spPr/>
        <p:txBody>
          <a:bodyPr/>
          <a:lstStyle/>
          <a:p>
            <a:fld id="{05298CB1-4000-4C34-8BE7-DC1D93D92EBB}" type="slidenum">
              <a:rPr lang="en-GB" smtClean="0"/>
              <a:pPr/>
              <a:t>24</a:t>
            </a:fld>
            <a:endParaRPr lang="en-GB" dirty="0"/>
          </a:p>
        </p:txBody>
      </p:sp>
      <p:pic>
        <p:nvPicPr>
          <p:cNvPr id="6" name="Picture 5">
            <a:extLst>
              <a:ext uri="{FF2B5EF4-FFF2-40B4-BE49-F238E27FC236}">
                <a16:creationId xmlns:a16="http://schemas.microsoft.com/office/drawing/2014/main" id="{F0AF2CCB-F3EB-2FEE-D36A-9A8C0FCD6D31}"/>
              </a:ext>
            </a:extLst>
          </p:cNvPr>
          <p:cNvPicPr>
            <a:picLocks noChangeAspect="1"/>
          </p:cNvPicPr>
          <p:nvPr/>
        </p:nvPicPr>
        <p:blipFill>
          <a:blip r:embed="rId2"/>
          <a:stretch>
            <a:fillRect/>
          </a:stretch>
        </p:blipFill>
        <p:spPr>
          <a:xfrm>
            <a:off x="1399548" y="3429000"/>
            <a:ext cx="8820150" cy="3219450"/>
          </a:xfrm>
          <a:prstGeom prst="rect">
            <a:avLst/>
          </a:prstGeom>
        </p:spPr>
      </p:pic>
      <p:cxnSp>
        <p:nvCxnSpPr>
          <p:cNvPr id="10" name="Straight Connector 9">
            <a:extLst>
              <a:ext uri="{FF2B5EF4-FFF2-40B4-BE49-F238E27FC236}">
                <a16:creationId xmlns:a16="http://schemas.microsoft.com/office/drawing/2014/main" id="{6B7F4C6B-8CDC-E182-B1A9-7914B6BB1997}"/>
              </a:ext>
            </a:extLst>
          </p:cNvPr>
          <p:cNvCxnSpPr>
            <a:cxnSpLocks/>
          </p:cNvCxnSpPr>
          <p:nvPr/>
        </p:nvCxnSpPr>
        <p:spPr>
          <a:xfrm>
            <a:off x="9769642" y="4403558"/>
            <a:ext cx="986590" cy="0"/>
          </a:xfrm>
          <a:prstGeom prst="line">
            <a:avLst/>
          </a:prstGeom>
          <a:ln w="38100">
            <a:solidFill>
              <a:srgbClr val="EF4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C071EF-3FB2-CD52-BD44-3F4EDA531029}"/>
              </a:ext>
            </a:extLst>
          </p:cNvPr>
          <p:cNvCxnSpPr>
            <a:cxnSpLocks/>
          </p:cNvCxnSpPr>
          <p:nvPr/>
        </p:nvCxnSpPr>
        <p:spPr>
          <a:xfrm>
            <a:off x="9769642" y="5991726"/>
            <a:ext cx="1066800" cy="0"/>
          </a:xfrm>
          <a:prstGeom prst="line">
            <a:avLst/>
          </a:prstGeom>
          <a:ln w="38100">
            <a:solidFill>
              <a:srgbClr val="EF406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E9E5B9C-4A2C-0A8D-0A9A-4646C2AED595}"/>
              </a:ext>
            </a:extLst>
          </p:cNvPr>
          <p:cNvCxnSpPr/>
          <p:nvPr/>
        </p:nvCxnSpPr>
        <p:spPr>
          <a:xfrm>
            <a:off x="10587789" y="4403558"/>
            <a:ext cx="0" cy="1588168"/>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575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180A7B-9F12-957D-F524-8C9F76575835}"/>
              </a:ext>
            </a:extLst>
          </p:cNvPr>
          <p:cNvSpPr>
            <a:spLocks noGrp="1"/>
          </p:cNvSpPr>
          <p:nvPr>
            <p:ph sz="quarter" idx="12"/>
          </p:nvPr>
        </p:nvSpPr>
        <p:spPr>
          <a:xfrm>
            <a:off x="17168" y="1901077"/>
            <a:ext cx="2824497" cy="1588081"/>
          </a:xfrm>
        </p:spPr>
        <p:txBody>
          <a:bodyPr/>
          <a:lstStyle/>
          <a:p>
            <a:r>
              <a:rPr lang="en-US" dirty="0"/>
              <a:t>With same configuration, </a:t>
            </a:r>
            <a:r>
              <a:rPr lang="en-US" dirty="0" err="1"/>
              <a:t>BeamformerMusic</a:t>
            </a:r>
            <a:r>
              <a:rPr lang="en-US" dirty="0"/>
              <a:t> result:</a:t>
            </a:r>
            <a:endParaRPr lang="LID4096" dirty="0"/>
          </a:p>
        </p:txBody>
      </p:sp>
      <p:sp>
        <p:nvSpPr>
          <p:cNvPr id="4" name="Slide Number Placeholder 3">
            <a:extLst>
              <a:ext uri="{FF2B5EF4-FFF2-40B4-BE49-F238E27FC236}">
                <a16:creationId xmlns:a16="http://schemas.microsoft.com/office/drawing/2014/main" id="{E2CE1042-A861-C126-3A54-5948035DEC74}"/>
              </a:ext>
            </a:extLst>
          </p:cNvPr>
          <p:cNvSpPr>
            <a:spLocks noGrp="1"/>
          </p:cNvSpPr>
          <p:nvPr>
            <p:ph type="sldNum" sz="quarter" idx="13"/>
          </p:nvPr>
        </p:nvSpPr>
        <p:spPr/>
        <p:txBody>
          <a:bodyPr/>
          <a:lstStyle/>
          <a:p>
            <a:fld id="{05298CB1-4000-4C34-8BE7-DC1D93D92EBB}" type="slidenum">
              <a:rPr lang="en-GB" smtClean="0"/>
              <a:pPr/>
              <a:t>25</a:t>
            </a:fld>
            <a:endParaRPr lang="en-GB" dirty="0"/>
          </a:p>
        </p:txBody>
      </p:sp>
      <p:sp>
        <p:nvSpPr>
          <p:cNvPr id="6" name="Content Placeholder 1">
            <a:extLst>
              <a:ext uri="{FF2B5EF4-FFF2-40B4-BE49-F238E27FC236}">
                <a16:creationId xmlns:a16="http://schemas.microsoft.com/office/drawing/2014/main" id="{DC853428-8AAD-BD1E-320F-B7AB8D40EAF0}"/>
              </a:ext>
            </a:extLst>
          </p:cNvPr>
          <p:cNvSpPr txBox="1">
            <a:spLocks/>
          </p:cNvSpPr>
          <p:nvPr/>
        </p:nvSpPr>
        <p:spPr>
          <a:xfrm>
            <a:off x="0" y="4350130"/>
            <a:ext cx="2824496" cy="4072440"/>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r>
              <a:rPr lang="en-US" dirty="0"/>
              <a:t>With same configuration, </a:t>
            </a:r>
            <a:r>
              <a:rPr lang="en-US" dirty="0" err="1"/>
              <a:t>BeamformerCleanSC</a:t>
            </a:r>
            <a:r>
              <a:rPr lang="en-US" dirty="0"/>
              <a:t> result:</a:t>
            </a:r>
            <a:endParaRPr lang="LID4096" dirty="0"/>
          </a:p>
        </p:txBody>
      </p:sp>
      <p:pic>
        <p:nvPicPr>
          <p:cNvPr id="8" name="Picture 7">
            <a:extLst>
              <a:ext uri="{FF2B5EF4-FFF2-40B4-BE49-F238E27FC236}">
                <a16:creationId xmlns:a16="http://schemas.microsoft.com/office/drawing/2014/main" id="{F7A54411-F43E-DE2F-20E7-204CC2632083}"/>
              </a:ext>
            </a:extLst>
          </p:cNvPr>
          <p:cNvPicPr>
            <a:picLocks noChangeAspect="1"/>
          </p:cNvPicPr>
          <p:nvPr/>
        </p:nvPicPr>
        <p:blipFill>
          <a:blip r:embed="rId2"/>
          <a:stretch>
            <a:fillRect/>
          </a:stretch>
        </p:blipFill>
        <p:spPr>
          <a:xfrm>
            <a:off x="3032498" y="3171791"/>
            <a:ext cx="7973427" cy="2910387"/>
          </a:xfrm>
          <a:prstGeom prst="rect">
            <a:avLst/>
          </a:prstGeom>
        </p:spPr>
      </p:pic>
      <p:pic>
        <p:nvPicPr>
          <p:cNvPr id="10" name="Picture 9">
            <a:extLst>
              <a:ext uri="{FF2B5EF4-FFF2-40B4-BE49-F238E27FC236}">
                <a16:creationId xmlns:a16="http://schemas.microsoft.com/office/drawing/2014/main" id="{1250DCC2-A8BA-D208-E4ED-8BC8323F0A79}"/>
              </a:ext>
            </a:extLst>
          </p:cNvPr>
          <p:cNvPicPr>
            <a:picLocks noChangeAspect="1"/>
          </p:cNvPicPr>
          <p:nvPr/>
        </p:nvPicPr>
        <p:blipFill>
          <a:blip r:embed="rId3"/>
          <a:stretch>
            <a:fillRect/>
          </a:stretch>
        </p:blipFill>
        <p:spPr>
          <a:xfrm>
            <a:off x="229141" y="3756415"/>
            <a:ext cx="3540754" cy="2710687"/>
          </a:xfrm>
          <a:prstGeom prst="rect">
            <a:avLst/>
          </a:prstGeom>
        </p:spPr>
      </p:pic>
      <p:pic>
        <p:nvPicPr>
          <p:cNvPr id="12" name="Picture 11">
            <a:extLst>
              <a:ext uri="{FF2B5EF4-FFF2-40B4-BE49-F238E27FC236}">
                <a16:creationId xmlns:a16="http://schemas.microsoft.com/office/drawing/2014/main" id="{27A32A3A-D896-006E-5FCF-9DC6B4185A14}"/>
              </a:ext>
            </a:extLst>
          </p:cNvPr>
          <p:cNvPicPr>
            <a:picLocks noChangeAspect="1"/>
          </p:cNvPicPr>
          <p:nvPr/>
        </p:nvPicPr>
        <p:blipFill>
          <a:blip r:embed="rId4"/>
          <a:stretch>
            <a:fillRect/>
          </a:stretch>
        </p:blipFill>
        <p:spPr>
          <a:xfrm>
            <a:off x="3202443" y="227184"/>
            <a:ext cx="7803482" cy="2848355"/>
          </a:xfrm>
          <a:prstGeom prst="rect">
            <a:avLst/>
          </a:prstGeom>
        </p:spPr>
      </p:pic>
    </p:spTree>
    <p:extLst>
      <p:ext uri="{BB962C8B-B14F-4D97-AF65-F5344CB8AC3E}">
        <p14:creationId xmlns:p14="http://schemas.microsoft.com/office/powerpoint/2010/main" val="186887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E4F851-6EB8-2110-2EC4-033636EB207B}"/>
              </a:ext>
            </a:extLst>
          </p:cNvPr>
          <p:cNvSpPr>
            <a:spLocks noGrp="1"/>
          </p:cNvSpPr>
          <p:nvPr>
            <p:ph type="title"/>
          </p:nvPr>
        </p:nvSpPr>
        <p:spPr>
          <a:xfrm>
            <a:off x="3272589" y="0"/>
            <a:ext cx="8542422" cy="504000"/>
          </a:xfrm>
        </p:spPr>
        <p:txBody>
          <a:bodyPr/>
          <a:lstStyle/>
          <a:p>
            <a:r>
              <a:rPr lang="en-US" dirty="0"/>
              <a:t>Loudspeaker measurement and simulation</a:t>
            </a:r>
            <a:br>
              <a:rPr lang="en-US" dirty="0"/>
            </a:br>
            <a:endParaRPr lang="LID4096" dirty="0"/>
          </a:p>
        </p:txBody>
      </p:sp>
      <p:sp>
        <p:nvSpPr>
          <p:cNvPr id="4" name="Slide Number Placeholder 3">
            <a:extLst>
              <a:ext uri="{FF2B5EF4-FFF2-40B4-BE49-F238E27FC236}">
                <a16:creationId xmlns:a16="http://schemas.microsoft.com/office/drawing/2014/main" id="{9361F269-2374-A573-D914-745E4378AD46}"/>
              </a:ext>
            </a:extLst>
          </p:cNvPr>
          <p:cNvSpPr>
            <a:spLocks noGrp="1"/>
          </p:cNvSpPr>
          <p:nvPr>
            <p:ph type="sldNum" sz="quarter" idx="13"/>
          </p:nvPr>
        </p:nvSpPr>
        <p:spPr/>
        <p:txBody>
          <a:bodyPr/>
          <a:lstStyle/>
          <a:p>
            <a:fld id="{05298CB1-4000-4C34-8BE7-DC1D93D92EBB}" type="slidenum">
              <a:rPr lang="en-GB" smtClean="0"/>
              <a:pPr/>
              <a:t>26</a:t>
            </a:fld>
            <a:endParaRPr lang="en-GB" dirty="0"/>
          </a:p>
        </p:txBody>
      </p:sp>
      <p:pic>
        <p:nvPicPr>
          <p:cNvPr id="6" name="Picture 5">
            <a:extLst>
              <a:ext uri="{FF2B5EF4-FFF2-40B4-BE49-F238E27FC236}">
                <a16:creationId xmlns:a16="http://schemas.microsoft.com/office/drawing/2014/main" id="{F69C82D7-704F-718E-EE67-9298D91E7C53}"/>
              </a:ext>
            </a:extLst>
          </p:cNvPr>
          <p:cNvPicPr>
            <a:picLocks noChangeAspect="1"/>
          </p:cNvPicPr>
          <p:nvPr/>
        </p:nvPicPr>
        <p:blipFill>
          <a:blip r:embed="rId2"/>
          <a:stretch>
            <a:fillRect/>
          </a:stretch>
        </p:blipFill>
        <p:spPr>
          <a:xfrm>
            <a:off x="1102140" y="504000"/>
            <a:ext cx="5302053" cy="1935307"/>
          </a:xfrm>
          <a:prstGeom prst="rect">
            <a:avLst/>
          </a:prstGeom>
        </p:spPr>
      </p:pic>
      <p:pic>
        <p:nvPicPr>
          <p:cNvPr id="8" name="Picture 7">
            <a:extLst>
              <a:ext uri="{FF2B5EF4-FFF2-40B4-BE49-F238E27FC236}">
                <a16:creationId xmlns:a16="http://schemas.microsoft.com/office/drawing/2014/main" id="{FEECC0DE-CFEC-8BFA-87DC-ABE0A6EBA21A}"/>
              </a:ext>
            </a:extLst>
          </p:cNvPr>
          <p:cNvPicPr>
            <a:picLocks noChangeAspect="1"/>
          </p:cNvPicPr>
          <p:nvPr/>
        </p:nvPicPr>
        <p:blipFill>
          <a:blip r:embed="rId3"/>
          <a:stretch>
            <a:fillRect/>
          </a:stretch>
        </p:blipFill>
        <p:spPr>
          <a:xfrm>
            <a:off x="1102139" y="2611901"/>
            <a:ext cx="5302053" cy="1935307"/>
          </a:xfrm>
          <a:prstGeom prst="rect">
            <a:avLst/>
          </a:prstGeom>
        </p:spPr>
      </p:pic>
      <p:pic>
        <p:nvPicPr>
          <p:cNvPr id="10" name="Picture 9">
            <a:extLst>
              <a:ext uri="{FF2B5EF4-FFF2-40B4-BE49-F238E27FC236}">
                <a16:creationId xmlns:a16="http://schemas.microsoft.com/office/drawing/2014/main" id="{480B1021-DD44-D8AC-A629-E502EDD9EBD9}"/>
              </a:ext>
            </a:extLst>
          </p:cNvPr>
          <p:cNvPicPr>
            <a:picLocks noChangeAspect="1"/>
          </p:cNvPicPr>
          <p:nvPr/>
        </p:nvPicPr>
        <p:blipFill>
          <a:blip r:embed="rId4"/>
          <a:stretch>
            <a:fillRect/>
          </a:stretch>
        </p:blipFill>
        <p:spPr>
          <a:xfrm>
            <a:off x="1102138" y="4759358"/>
            <a:ext cx="5302053" cy="1935307"/>
          </a:xfrm>
          <a:prstGeom prst="rect">
            <a:avLst/>
          </a:prstGeom>
        </p:spPr>
      </p:pic>
      <p:sp>
        <p:nvSpPr>
          <p:cNvPr id="11" name="Content Placeholder 1">
            <a:extLst>
              <a:ext uri="{FF2B5EF4-FFF2-40B4-BE49-F238E27FC236}">
                <a16:creationId xmlns:a16="http://schemas.microsoft.com/office/drawing/2014/main" id="{63039243-9471-12DF-6BAF-177E026DEA7D}"/>
              </a:ext>
            </a:extLst>
          </p:cNvPr>
          <p:cNvSpPr txBox="1">
            <a:spLocks/>
          </p:cNvSpPr>
          <p:nvPr/>
        </p:nvSpPr>
        <p:spPr>
          <a:xfrm>
            <a:off x="7661923" y="654801"/>
            <a:ext cx="4153088" cy="5248693"/>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Font typeface="Wingdings 3" panose="05040102010807070707" pitchFamily="18" charset="2"/>
              <a:buNone/>
            </a:pPr>
            <a:endParaRPr lang="en-US" dirty="0"/>
          </a:p>
          <a:p>
            <a:r>
              <a:rPr lang="en-US" dirty="0"/>
              <a:t>It seems more “wrong” in music</a:t>
            </a:r>
          </a:p>
          <a:p>
            <a:r>
              <a:rPr lang="en-US" dirty="0"/>
              <a:t>Most of the </a:t>
            </a:r>
            <a:r>
              <a:rPr lang="en-US" dirty="0" err="1"/>
              <a:t>meshs</a:t>
            </a:r>
            <a:r>
              <a:rPr lang="en-US" dirty="0"/>
              <a:t> have nearly vertical normal to the mic plane</a:t>
            </a:r>
          </a:p>
          <a:p>
            <a:r>
              <a:rPr lang="en-US" dirty="0"/>
              <a:t>The calculation of plane vibration velocity u might be wrong.</a:t>
            </a:r>
          </a:p>
        </p:txBody>
      </p:sp>
      <p:sp>
        <p:nvSpPr>
          <p:cNvPr id="2" name="Content Placeholder 1">
            <a:extLst>
              <a:ext uri="{FF2B5EF4-FFF2-40B4-BE49-F238E27FC236}">
                <a16:creationId xmlns:a16="http://schemas.microsoft.com/office/drawing/2014/main" id="{FAC46EE9-4A02-58D8-E40B-27051A950972}"/>
              </a:ext>
            </a:extLst>
          </p:cNvPr>
          <p:cNvSpPr>
            <a:spLocks noGrp="1"/>
          </p:cNvSpPr>
          <p:nvPr>
            <p:ph sz="quarter" idx="12"/>
          </p:nvPr>
        </p:nvSpPr>
        <p:spPr>
          <a:xfrm>
            <a:off x="761504" y="1499517"/>
            <a:ext cx="2895353" cy="5248693"/>
          </a:xfrm>
        </p:spPr>
        <p:txBody>
          <a:bodyPr/>
          <a:lstStyle/>
          <a:p>
            <a:pPr marL="0" indent="0">
              <a:buNone/>
            </a:pPr>
            <a:endParaRPr lang="en-US" dirty="0"/>
          </a:p>
          <a:p>
            <a:pPr marL="0" indent="0">
              <a:buNone/>
            </a:pPr>
            <a:endParaRPr lang="en-US" dirty="0"/>
          </a:p>
          <a:p>
            <a:r>
              <a:rPr lang="en-US" dirty="0"/>
              <a:t> </a:t>
            </a:r>
            <a:r>
              <a:rPr lang="en-US" dirty="0" err="1"/>
              <a:t>BeamformerMusic</a:t>
            </a:r>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r>
              <a:rPr lang="en-US" dirty="0" err="1"/>
              <a:t>BeamformerBasic</a:t>
            </a:r>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err="1"/>
              <a:t>BeamformerCleanSC</a:t>
            </a:r>
            <a:endParaRPr lang="LID4096" dirty="0"/>
          </a:p>
        </p:txBody>
      </p:sp>
      <p:pic>
        <p:nvPicPr>
          <p:cNvPr id="13" name="Picture 12">
            <a:extLst>
              <a:ext uri="{FF2B5EF4-FFF2-40B4-BE49-F238E27FC236}">
                <a16:creationId xmlns:a16="http://schemas.microsoft.com/office/drawing/2014/main" id="{7E406546-B2C9-15DF-0575-BCB031B6697E}"/>
              </a:ext>
            </a:extLst>
          </p:cNvPr>
          <p:cNvPicPr>
            <a:picLocks noChangeAspect="1"/>
          </p:cNvPicPr>
          <p:nvPr/>
        </p:nvPicPr>
        <p:blipFill>
          <a:blip r:embed="rId5"/>
          <a:stretch>
            <a:fillRect/>
          </a:stretch>
        </p:blipFill>
        <p:spPr>
          <a:xfrm>
            <a:off x="6744825" y="2759602"/>
            <a:ext cx="4252621" cy="3294693"/>
          </a:xfrm>
          <a:prstGeom prst="rect">
            <a:avLst/>
          </a:prstGeom>
        </p:spPr>
      </p:pic>
    </p:spTree>
    <p:extLst>
      <p:ext uri="{BB962C8B-B14F-4D97-AF65-F5344CB8AC3E}">
        <p14:creationId xmlns:p14="http://schemas.microsoft.com/office/powerpoint/2010/main" val="2031760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2EFBF-DFA4-C53B-E673-857D74EFC3E0}"/>
              </a:ext>
            </a:extLst>
          </p:cNvPr>
          <p:cNvSpPr>
            <a:spLocks noGrp="1"/>
          </p:cNvSpPr>
          <p:nvPr>
            <p:ph sz="quarter" idx="12"/>
          </p:nvPr>
        </p:nvSpPr>
        <p:spPr>
          <a:xfrm>
            <a:off x="9721049" y="1368425"/>
            <a:ext cx="2707689" cy="4760913"/>
          </a:xfrm>
        </p:spPr>
        <p:txBody>
          <a:bodyPr/>
          <a:lstStyle/>
          <a:p>
            <a:r>
              <a:rPr lang="da-DK" dirty="0" err="1"/>
              <a:t>Beamformer</a:t>
            </a:r>
            <a:r>
              <a:rPr lang="da-DK" dirty="0"/>
              <a:t> </a:t>
            </a:r>
            <a:r>
              <a:rPr lang="da-DK" dirty="0" err="1"/>
              <a:t>functional</a:t>
            </a:r>
            <a:r>
              <a:rPr lang="da-DK" dirty="0"/>
              <a:t> with </a:t>
            </a:r>
            <a:r>
              <a:rPr lang="da-DK" dirty="0" err="1"/>
              <a:t>different</a:t>
            </a:r>
            <a:r>
              <a:rPr lang="da-DK" dirty="0"/>
              <a:t> gamma input</a:t>
            </a:r>
          </a:p>
          <a:p>
            <a:endParaRPr lang="da-DK" dirty="0"/>
          </a:p>
          <a:p>
            <a:endParaRPr lang="da-DK" dirty="0"/>
          </a:p>
          <a:p>
            <a:endParaRPr lang="da-DK" dirty="0"/>
          </a:p>
          <a:p>
            <a:endParaRPr lang="da-DK" dirty="0"/>
          </a:p>
          <a:p>
            <a:endParaRPr lang="LID4096" dirty="0"/>
          </a:p>
        </p:txBody>
      </p:sp>
      <p:sp>
        <p:nvSpPr>
          <p:cNvPr id="3" name="Title 2">
            <a:extLst>
              <a:ext uri="{FF2B5EF4-FFF2-40B4-BE49-F238E27FC236}">
                <a16:creationId xmlns:a16="http://schemas.microsoft.com/office/drawing/2014/main" id="{69A3AFF6-7B6A-80B0-E140-113B3D2E6D13}"/>
              </a:ext>
            </a:extLst>
          </p:cNvPr>
          <p:cNvSpPr>
            <a:spLocks noGrp="1"/>
          </p:cNvSpPr>
          <p:nvPr>
            <p:ph type="title"/>
          </p:nvPr>
        </p:nvSpPr>
        <p:spPr/>
        <p:txBody>
          <a:bodyPr/>
          <a:lstStyle/>
          <a:p>
            <a:r>
              <a:rPr lang="en-US" dirty="0"/>
              <a:t>Functional Beamformer</a:t>
            </a:r>
            <a:endParaRPr lang="LID4096" dirty="0"/>
          </a:p>
        </p:txBody>
      </p:sp>
      <p:sp>
        <p:nvSpPr>
          <p:cNvPr id="4" name="Slide Number Placeholder 3">
            <a:extLst>
              <a:ext uri="{FF2B5EF4-FFF2-40B4-BE49-F238E27FC236}">
                <a16:creationId xmlns:a16="http://schemas.microsoft.com/office/drawing/2014/main" id="{2ADB639D-BED2-58E6-D2EF-F735CB0EF229}"/>
              </a:ext>
            </a:extLst>
          </p:cNvPr>
          <p:cNvSpPr>
            <a:spLocks noGrp="1"/>
          </p:cNvSpPr>
          <p:nvPr>
            <p:ph type="sldNum" sz="quarter" idx="13"/>
          </p:nvPr>
        </p:nvSpPr>
        <p:spPr/>
        <p:txBody>
          <a:bodyPr/>
          <a:lstStyle/>
          <a:p>
            <a:fld id="{05298CB1-4000-4C34-8BE7-DC1D93D92EBB}" type="slidenum">
              <a:rPr lang="en-GB" smtClean="0"/>
              <a:pPr/>
              <a:t>27</a:t>
            </a:fld>
            <a:endParaRPr lang="en-GB" dirty="0"/>
          </a:p>
        </p:txBody>
      </p:sp>
      <p:pic>
        <p:nvPicPr>
          <p:cNvPr id="6" name="Picture 5">
            <a:extLst>
              <a:ext uri="{FF2B5EF4-FFF2-40B4-BE49-F238E27FC236}">
                <a16:creationId xmlns:a16="http://schemas.microsoft.com/office/drawing/2014/main" id="{EC9969A7-2A93-241A-118D-C6E5555232D4}"/>
              </a:ext>
            </a:extLst>
          </p:cNvPr>
          <p:cNvPicPr>
            <a:picLocks noChangeAspect="1"/>
          </p:cNvPicPr>
          <p:nvPr/>
        </p:nvPicPr>
        <p:blipFill>
          <a:blip r:embed="rId2"/>
          <a:stretch>
            <a:fillRect/>
          </a:stretch>
        </p:blipFill>
        <p:spPr>
          <a:xfrm>
            <a:off x="532020" y="96622"/>
            <a:ext cx="8820150" cy="3219450"/>
          </a:xfrm>
          <a:prstGeom prst="rect">
            <a:avLst/>
          </a:prstGeom>
        </p:spPr>
      </p:pic>
      <p:pic>
        <p:nvPicPr>
          <p:cNvPr id="8" name="Picture 7">
            <a:extLst>
              <a:ext uri="{FF2B5EF4-FFF2-40B4-BE49-F238E27FC236}">
                <a16:creationId xmlns:a16="http://schemas.microsoft.com/office/drawing/2014/main" id="{BCFC091E-6F41-0234-B0E9-14A5B1FB6FD2}"/>
              </a:ext>
            </a:extLst>
          </p:cNvPr>
          <p:cNvPicPr>
            <a:picLocks noChangeAspect="1"/>
          </p:cNvPicPr>
          <p:nvPr/>
        </p:nvPicPr>
        <p:blipFill>
          <a:blip r:embed="rId3"/>
          <a:stretch>
            <a:fillRect/>
          </a:stretch>
        </p:blipFill>
        <p:spPr>
          <a:xfrm>
            <a:off x="532020" y="3541929"/>
            <a:ext cx="8820150" cy="3219450"/>
          </a:xfrm>
          <a:prstGeom prst="rect">
            <a:avLst/>
          </a:prstGeom>
        </p:spPr>
      </p:pic>
    </p:spTree>
    <p:extLst>
      <p:ext uri="{BB962C8B-B14F-4D97-AF65-F5344CB8AC3E}">
        <p14:creationId xmlns:p14="http://schemas.microsoft.com/office/powerpoint/2010/main" val="387366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C084DF-E55C-42BD-F607-6C723E7A02CC}"/>
              </a:ext>
            </a:extLst>
          </p:cNvPr>
          <p:cNvSpPr>
            <a:spLocks noGrp="1"/>
          </p:cNvSpPr>
          <p:nvPr>
            <p:ph sz="quarter" idx="12"/>
          </p:nvPr>
        </p:nvSpPr>
        <p:spPr/>
        <p:txBody>
          <a:bodyPr/>
          <a:lstStyle/>
          <a:p>
            <a:r>
              <a:rPr lang="en-US" dirty="0"/>
              <a:t>Low frequency unmatched: the noise from background are taking over the estimation. </a:t>
            </a:r>
            <a:endParaRPr lang="LID4096" dirty="0"/>
          </a:p>
        </p:txBody>
      </p:sp>
      <p:sp>
        <p:nvSpPr>
          <p:cNvPr id="3" name="Title 2">
            <a:extLst>
              <a:ext uri="{FF2B5EF4-FFF2-40B4-BE49-F238E27FC236}">
                <a16:creationId xmlns:a16="http://schemas.microsoft.com/office/drawing/2014/main" id="{50099B1B-5A43-C7FC-A2FC-F932CAA134E4}"/>
              </a:ext>
            </a:extLst>
          </p:cNvPr>
          <p:cNvSpPr>
            <a:spLocks noGrp="1"/>
          </p:cNvSpPr>
          <p:nvPr>
            <p:ph type="title"/>
          </p:nvPr>
        </p:nvSpPr>
        <p:spPr/>
        <p:txBody>
          <a:bodyPr/>
          <a:lstStyle/>
          <a:p>
            <a:endParaRPr lang="LID4096"/>
          </a:p>
        </p:txBody>
      </p:sp>
      <p:sp>
        <p:nvSpPr>
          <p:cNvPr id="4" name="Slide Number Placeholder 3">
            <a:extLst>
              <a:ext uri="{FF2B5EF4-FFF2-40B4-BE49-F238E27FC236}">
                <a16:creationId xmlns:a16="http://schemas.microsoft.com/office/drawing/2014/main" id="{5D2C8D3E-56EA-EB29-DF16-6592F405C8DD}"/>
              </a:ext>
            </a:extLst>
          </p:cNvPr>
          <p:cNvSpPr>
            <a:spLocks noGrp="1"/>
          </p:cNvSpPr>
          <p:nvPr>
            <p:ph type="sldNum" sz="quarter" idx="13"/>
          </p:nvPr>
        </p:nvSpPr>
        <p:spPr/>
        <p:txBody>
          <a:bodyPr/>
          <a:lstStyle/>
          <a:p>
            <a:fld id="{05298CB1-4000-4C34-8BE7-DC1D93D92EBB}" type="slidenum">
              <a:rPr lang="en-GB" smtClean="0"/>
              <a:pPr/>
              <a:t>28</a:t>
            </a:fld>
            <a:endParaRPr lang="en-GB" dirty="0"/>
          </a:p>
        </p:txBody>
      </p:sp>
      <p:pic>
        <p:nvPicPr>
          <p:cNvPr id="6" name="Picture 5">
            <a:extLst>
              <a:ext uri="{FF2B5EF4-FFF2-40B4-BE49-F238E27FC236}">
                <a16:creationId xmlns:a16="http://schemas.microsoft.com/office/drawing/2014/main" id="{BE6623B7-6BEF-12B0-47C0-5DED0044B5A4}"/>
              </a:ext>
            </a:extLst>
          </p:cNvPr>
          <p:cNvPicPr>
            <a:picLocks noChangeAspect="1"/>
          </p:cNvPicPr>
          <p:nvPr/>
        </p:nvPicPr>
        <p:blipFill>
          <a:blip r:embed="rId2"/>
          <a:stretch>
            <a:fillRect/>
          </a:stretch>
        </p:blipFill>
        <p:spPr>
          <a:xfrm>
            <a:off x="384570" y="2576743"/>
            <a:ext cx="11134725" cy="3219450"/>
          </a:xfrm>
          <a:prstGeom prst="rect">
            <a:avLst/>
          </a:prstGeom>
        </p:spPr>
      </p:pic>
    </p:spTree>
    <p:extLst>
      <p:ext uri="{BB962C8B-B14F-4D97-AF65-F5344CB8AC3E}">
        <p14:creationId xmlns:p14="http://schemas.microsoft.com/office/powerpoint/2010/main" val="2381975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718915-1011-D9E6-F3A7-7BD18C3637B4}"/>
              </a:ext>
            </a:extLst>
          </p:cNvPr>
          <p:cNvSpPr>
            <a:spLocks noGrp="1"/>
          </p:cNvSpPr>
          <p:nvPr>
            <p:ph sz="quarter" idx="12"/>
          </p:nvPr>
        </p:nvSpPr>
        <p:spPr/>
        <p:txBody>
          <a:bodyPr/>
          <a:lstStyle/>
          <a:p>
            <a:endParaRPr lang="LID4096" dirty="0"/>
          </a:p>
        </p:txBody>
      </p:sp>
      <p:sp>
        <p:nvSpPr>
          <p:cNvPr id="3" name="Title 2">
            <a:extLst>
              <a:ext uri="{FF2B5EF4-FFF2-40B4-BE49-F238E27FC236}">
                <a16:creationId xmlns:a16="http://schemas.microsoft.com/office/drawing/2014/main" id="{E0F5C57F-DA35-F821-D88D-7DDA3F22DE5A}"/>
              </a:ext>
            </a:extLst>
          </p:cNvPr>
          <p:cNvSpPr>
            <a:spLocks noGrp="1"/>
          </p:cNvSpPr>
          <p:nvPr>
            <p:ph type="title"/>
          </p:nvPr>
        </p:nvSpPr>
        <p:spPr/>
        <p:txBody>
          <a:bodyPr/>
          <a:lstStyle/>
          <a:p>
            <a:r>
              <a:rPr lang="en-US" dirty="0"/>
              <a:t>Ground Truth – ADAM A5x frequency response</a:t>
            </a:r>
            <a:endParaRPr lang="LID4096" dirty="0"/>
          </a:p>
        </p:txBody>
      </p:sp>
      <p:sp>
        <p:nvSpPr>
          <p:cNvPr id="4" name="Slide Number Placeholder 3">
            <a:extLst>
              <a:ext uri="{FF2B5EF4-FFF2-40B4-BE49-F238E27FC236}">
                <a16:creationId xmlns:a16="http://schemas.microsoft.com/office/drawing/2014/main" id="{A871368E-7E4E-CB88-815E-71D280D6FF04}"/>
              </a:ext>
            </a:extLst>
          </p:cNvPr>
          <p:cNvSpPr>
            <a:spLocks noGrp="1"/>
          </p:cNvSpPr>
          <p:nvPr>
            <p:ph type="sldNum" sz="quarter" idx="13"/>
          </p:nvPr>
        </p:nvSpPr>
        <p:spPr/>
        <p:txBody>
          <a:bodyPr/>
          <a:lstStyle/>
          <a:p>
            <a:fld id="{05298CB1-4000-4C34-8BE7-DC1D93D92EBB}" type="slidenum">
              <a:rPr lang="en-GB" smtClean="0"/>
              <a:pPr/>
              <a:t>29</a:t>
            </a:fld>
            <a:endParaRPr lang="en-GB" dirty="0"/>
          </a:p>
        </p:txBody>
      </p:sp>
      <p:pic>
        <p:nvPicPr>
          <p:cNvPr id="1026" name="Picture 2" descr="Adam A5X Review (Powered Studio Monitor) | Audio Science ...">
            <a:extLst>
              <a:ext uri="{FF2B5EF4-FFF2-40B4-BE49-F238E27FC236}">
                <a16:creationId xmlns:a16="http://schemas.microsoft.com/office/drawing/2014/main" id="{9C796ACD-7BFD-A975-8B4C-814DC3753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660" y="1633431"/>
            <a:ext cx="6784222" cy="4070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26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7901-C98A-7F90-F51C-E11AAD18B633}"/>
              </a:ext>
            </a:extLst>
          </p:cNvPr>
          <p:cNvSpPr>
            <a:spLocks noGrp="1"/>
          </p:cNvSpPr>
          <p:nvPr>
            <p:ph type="title"/>
          </p:nvPr>
        </p:nvSpPr>
        <p:spPr>
          <a:xfrm>
            <a:off x="3259466" y="271924"/>
            <a:ext cx="8424863" cy="504000"/>
          </a:xfrm>
        </p:spPr>
        <p:txBody>
          <a:bodyPr/>
          <a:lstStyle/>
          <a:p>
            <a:r>
              <a:rPr lang="en-US" dirty="0">
                <a:cs typeface="Arial"/>
              </a:rPr>
              <a:t>Motivation</a:t>
            </a:r>
            <a:endParaRPr lang="en-US" dirty="0"/>
          </a:p>
        </p:txBody>
      </p:sp>
      <p:sp>
        <p:nvSpPr>
          <p:cNvPr id="3" name="Slide Number Placeholder 2">
            <a:extLst>
              <a:ext uri="{FF2B5EF4-FFF2-40B4-BE49-F238E27FC236}">
                <a16:creationId xmlns:a16="http://schemas.microsoft.com/office/drawing/2014/main" id="{50F51F1B-63EF-538A-F853-2C43B7FF4391}"/>
              </a:ext>
            </a:extLst>
          </p:cNvPr>
          <p:cNvSpPr>
            <a:spLocks noGrp="1"/>
          </p:cNvSpPr>
          <p:nvPr>
            <p:ph type="sldNum" sz="quarter" idx="13"/>
          </p:nvPr>
        </p:nvSpPr>
        <p:spPr/>
        <p:txBody>
          <a:bodyPr/>
          <a:lstStyle/>
          <a:p>
            <a:fld id="{05298CB1-4000-4C34-8BE7-DC1D93D92EBB}" type="slidenum">
              <a:rPr lang="en-GB" smtClean="0"/>
              <a:pPr/>
              <a:t>3</a:t>
            </a:fld>
            <a:endParaRPr lang="en-GB" dirty="0"/>
          </a:p>
        </p:txBody>
      </p:sp>
      <p:pic>
        <p:nvPicPr>
          <p:cNvPr id="6" name="Picture 5" descr="A close up of a headphones&#10;&#10;Description automatically generated">
            <a:extLst>
              <a:ext uri="{FF2B5EF4-FFF2-40B4-BE49-F238E27FC236}">
                <a16:creationId xmlns:a16="http://schemas.microsoft.com/office/drawing/2014/main" id="{33041D35-389B-BAB8-EDBD-F56551682E1C}"/>
              </a:ext>
            </a:extLst>
          </p:cNvPr>
          <p:cNvPicPr>
            <a:picLocks noChangeAspect="1"/>
          </p:cNvPicPr>
          <p:nvPr/>
        </p:nvPicPr>
        <p:blipFill rotWithShape="1">
          <a:blip r:embed="rId2"/>
          <a:srcRect r="51959" b="-272"/>
          <a:stretch/>
        </p:blipFill>
        <p:spPr>
          <a:xfrm>
            <a:off x="372814" y="832261"/>
            <a:ext cx="2250031" cy="2920080"/>
          </a:xfrm>
          <a:prstGeom prst="rect">
            <a:avLst/>
          </a:prstGeom>
        </p:spPr>
      </p:pic>
      <p:sp>
        <p:nvSpPr>
          <p:cNvPr id="8" name="Text Placeholder 3">
            <a:extLst>
              <a:ext uri="{FF2B5EF4-FFF2-40B4-BE49-F238E27FC236}">
                <a16:creationId xmlns:a16="http://schemas.microsoft.com/office/drawing/2014/main" id="{E84057C8-3399-EEEC-07A8-92017A892B64}"/>
              </a:ext>
            </a:extLst>
          </p:cNvPr>
          <p:cNvSpPr txBox="1">
            <a:spLocks/>
          </p:cNvSpPr>
          <p:nvPr/>
        </p:nvSpPr>
        <p:spPr>
          <a:xfrm>
            <a:off x="3227977" y="763860"/>
            <a:ext cx="5994021" cy="2122254"/>
          </a:xfrm>
          <a:prstGeom prst="rect">
            <a:avLst/>
          </a:prstGeom>
        </p:spPr>
        <p:txBody>
          <a:bodyPr vert="horz" lIns="0" tIns="0" rIns="0" bIns="0" rtlCol="0" anchor="t">
            <a:noAutofit/>
          </a:bodyPr>
          <a:lstStyle>
            <a:lvl1pPr marL="360000" indent="-360000" algn="l" defTabSz="914400" rtl="0" eaLnBrk="1" latinLnBrk="0" hangingPunct="1">
              <a:lnSpc>
                <a:spcPct val="92000"/>
              </a:lnSpc>
              <a:spcBef>
                <a:spcPts val="1200"/>
              </a:spcBef>
              <a:spcAft>
                <a:spcPts val="600"/>
              </a:spcAft>
              <a:buClr>
                <a:schemeClr val="bg2"/>
              </a:buClr>
              <a:buFont typeface="+mj-lt"/>
              <a:buAutoNum type="arabicPeriod"/>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ea typeface="+mn-lt"/>
                <a:cs typeface="+mn-lt"/>
              </a:rPr>
              <a:t>Current solution for sound leakage identification:</a:t>
            </a:r>
            <a:endParaRPr lang="en-US" dirty="0"/>
          </a:p>
          <a:p>
            <a:pPr marL="359410" indent="-359410"/>
            <a:r>
              <a:rPr lang="en-US" dirty="0">
                <a:ea typeface="+mn-lt"/>
                <a:cs typeface="+mn-lt"/>
              </a:rPr>
              <a:t>Conventional Near field measurement (example on the left)</a:t>
            </a:r>
          </a:p>
          <a:p>
            <a:pPr marL="359410" indent="-359410"/>
            <a:r>
              <a:rPr lang="en-US" dirty="0">
                <a:ea typeface="+mn-lt"/>
                <a:cs typeface="+mn-lt"/>
              </a:rPr>
              <a:t>Single moving microphone - radiation directivity (example on the right)</a:t>
            </a:r>
          </a:p>
          <a:p>
            <a:pPr marL="359410" indent="-359410"/>
            <a:r>
              <a:rPr lang="en-US" dirty="0">
                <a:ea typeface="+mn-lt"/>
                <a:cs typeface="+mn-lt"/>
              </a:rPr>
              <a:t>Microphone array – 2D beamforming (example below)</a:t>
            </a:r>
          </a:p>
        </p:txBody>
      </p:sp>
      <p:pic>
        <p:nvPicPr>
          <p:cNvPr id="12" name="Picture 11" descr="A headphones on a mannequin&#10;&#10;Description automatically generated">
            <a:extLst>
              <a:ext uri="{FF2B5EF4-FFF2-40B4-BE49-F238E27FC236}">
                <a16:creationId xmlns:a16="http://schemas.microsoft.com/office/drawing/2014/main" id="{38F10A7E-02A3-956F-C52A-DC5B3FBD2F54}"/>
              </a:ext>
            </a:extLst>
          </p:cNvPr>
          <p:cNvPicPr>
            <a:picLocks noChangeAspect="1"/>
          </p:cNvPicPr>
          <p:nvPr/>
        </p:nvPicPr>
        <p:blipFill>
          <a:blip r:embed="rId3"/>
          <a:stretch>
            <a:fillRect/>
          </a:stretch>
        </p:blipFill>
        <p:spPr>
          <a:xfrm>
            <a:off x="9667955" y="1507434"/>
            <a:ext cx="1867845" cy="2678092"/>
          </a:xfrm>
          <a:prstGeom prst="rect">
            <a:avLst/>
          </a:prstGeom>
        </p:spPr>
      </p:pic>
      <p:pic>
        <p:nvPicPr>
          <p:cNvPr id="13" name="Picture 12">
            <a:extLst>
              <a:ext uri="{FF2B5EF4-FFF2-40B4-BE49-F238E27FC236}">
                <a16:creationId xmlns:a16="http://schemas.microsoft.com/office/drawing/2014/main" id="{58227815-DE6B-2EBC-E18A-17E253F82398}"/>
              </a:ext>
            </a:extLst>
          </p:cNvPr>
          <p:cNvPicPr>
            <a:picLocks noChangeAspect="1"/>
          </p:cNvPicPr>
          <p:nvPr/>
        </p:nvPicPr>
        <p:blipFill>
          <a:blip r:embed="rId4"/>
          <a:stretch>
            <a:fillRect/>
          </a:stretch>
        </p:blipFill>
        <p:spPr>
          <a:xfrm>
            <a:off x="9359376" y="4285540"/>
            <a:ext cx="2610952" cy="1586819"/>
          </a:xfrm>
          <a:prstGeom prst="rect">
            <a:avLst/>
          </a:prstGeom>
        </p:spPr>
      </p:pic>
      <p:pic>
        <p:nvPicPr>
          <p:cNvPr id="14" name="Picture 13" descr="A graph with blue and red lines&#10;&#10;Description automatically generated">
            <a:extLst>
              <a:ext uri="{FF2B5EF4-FFF2-40B4-BE49-F238E27FC236}">
                <a16:creationId xmlns:a16="http://schemas.microsoft.com/office/drawing/2014/main" id="{90EEBB6C-35E7-8E52-8EEA-780BA6D9A703}"/>
              </a:ext>
            </a:extLst>
          </p:cNvPr>
          <p:cNvPicPr>
            <a:picLocks noChangeAspect="1"/>
          </p:cNvPicPr>
          <p:nvPr/>
        </p:nvPicPr>
        <p:blipFill>
          <a:blip r:embed="rId5"/>
          <a:stretch>
            <a:fillRect/>
          </a:stretch>
        </p:blipFill>
        <p:spPr>
          <a:xfrm>
            <a:off x="152400" y="3863639"/>
            <a:ext cx="2743200" cy="2027583"/>
          </a:xfrm>
          <a:prstGeom prst="rect">
            <a:avLst/>
          </a:prstGeom>
        </p:spPr>
      </p:pic>
      <p:sp>
        <p:nvSpPr>
          <p:cNvPr id="16" name="Rectangle 15">
            <a:extLst>
              <a:ext uri="{FF2B5EF4-FFF2-40B4-BE49-F238E27FC236}">
                <a16:creationId xmlns:a16="http://schemas.microsoft.com/office/drawing/2014/main" id="{7DA9F0BD-0FDF-925E-2401-10805AEC659B}"/>
              </a:ext>
            </a:extLst>
          </p:cNvPr>
          <p:cNvSpPr/>
          <p:nvPr/>
        </p:nvSpPr>
        <p:spPr>
          <a:xfrm>
            <a:off x="61268" y="736909"/>
            <a:ext cx="2865307" cy="5720211"/>
          </a:xfrm>
          <a:prstGeom prst="rect">
            <a:avLst/>
          </a:prstGeom>
          <a:noFill/>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LID4096" sz="2000" dirty="0" err="1"/>
          </a:p>
        </p:txBody>
      </p:sp>
      <p:sp>
        <p:nvSpPr>
          <p:cNvPr id="17" name="Rectangle 16">
            <a:extLst>
              <a:ext uri="{FF2B5EF4-FFF2-40B4-BE49-F238E27FC236}">
                <a16:creationId xmlns:a16="http://schemas.microsoft.com/office/drawing/2014/main" id="{76B07372-C6CC-C504-8FDB-B9182C182080}"/>
              </a:ext>
            </a:extLst>
          </p:cNvPr>
          <p:cNvSpPr/>
          <p:nvPr/>
        </p:nvSpPr>
        <p:spPr>
          <a:xfrm>
            <a:off x="9230457" y="1215519"/>
            <a:ext cx="2865307" cy="5072986"/>
          </a:xfrm>
          <a:prstGeom prst="rect">
            <a:avLst/>
          </a:prstGeom>
          <a:noFill/>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LID4096" sz="2000" dirty="0" err="1"/>
          </a:p>
        </p:txBody>
      </p:sp>
      <p:pic>
        <p:nvPicPr>
          <p:cNvPr id="19" name="Picture 18" descr="A close-up of a machine&#10;&#10;Description automatically generated">
            <a:extLst>
              <a:ext uri="{FF2B5EF4-FFF2-40B4-BE49-F238E27FC236}">
                <a16:creationId xmlns:a16="http://schemas.microsoft.com/office/drawing/2014/main" id="{06E85620-78B2-2A00-E621-39B6B3CB92AD}"/>
              </a:ext>
            </a:extLst>
          </p:cNvPr>
          <p:cNvPicPr>
            <a:picLocks noChangeAspect="1"/>
          </p:cNvPicPr>
          <p:nvPr/>
        </p:nvPicPr>
        <p:blipFill>
          <a:blip r:embed="rId6"/>
          <a:stretch>
            <a:fillRect/>
          </a:stretch>
        </p:blipFill>
        <p:spPr>
          <a:xfrm>
            <a:off x="6293345" y="3767885"/>
            <a:ext cx="2627097" cy="2061645"/>
          </a:xfrm>
          <a:prstGeom prst="rect">
            <a:avLst/>
          </a:prstGeom>
        </p:spPr>
      </p:pic>
      <p:pic>
        <p:nvPicPr>
          <p:cNvPr id="4" name="Picture 3" descr="Yes, The Acoustic Camera Is A Real Thing - Bobby Owsinski's Music ...">
            <a:extLst>
              <a:ext uri="{FF2B5EF4-FFF2-40B4-BE49-F238E27FC236}">
                <a16:creationId xmlns:a16="http://schemas.microsoft.com/office/drawing/2014/main" id="{FAB5746E-F0F6-6F70-33CD-1CC275EC69BF}"/>
              </a:ext>
            </a:extLst>
          </p:cNvPr>
          <p:cNvPicPr>
            <a:picLocks noChangeAspect="1"/>
          </p:cNvPicPr>
          <p:nvPr/>
        </p:nvPicPr>
        <p:blipFill>
          <a:blip r:embed="rId7"/>
          <a:stretch>
            <a:fillRect/>
          </a:stretch>
        </p:blipFill>
        <p:spPr>
          <a:xfrm>
            <a:off x="3357838" y="3989081"/>
            <a:ext cx="2743200" cy="1562582"/>
          </a:xfrm>
          <a:prstGeom prst="rect">
            <a:avLst/>
          </a:prstGeom>
        </p:spPr>
      </p:pic>
      <p:sp>
        <p:nvSpPr>
          <p:cNvPr id="5" name="Rectangle 4">
            <a:extLst>
              <a:ext uri="{FF2B5EF4-FFF2-40B4-BE49-F238E27FC236}">
                <a16:creationId xmlns:a16="http://schemas.microsoft.com/office/drawing/2014/main" id="{AF621614-F830-EEE4-8F2E-655CD707975E}"/>
              </a:ext>
            </a:extLst>
          </p:cNvPr>
          <p:cNvSpPr/>
          <p:nvPr/>
        </p:nvSpPr>
        <p:spPr>
          <a:xfrm>
            <a:off x="3298191" y="3602277"/>
            <a:ext cx="5755869" cy="2450360"/>
          </a:xfrm>
          <a:prstGeom prst="rect">
            <a:avLst/>
          </a:prstGeom>
          <a:noFill/>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LID4096" sz="2000" dirty="0" err="1"/>
          </a:p>
        </p:txBody>
      </p:sp>
      <p:sp>
        <p:nvSpPr>
          <p:cNvPr id="9" name="TextBox 8">
            <a:extLst>
              <a:ext uri="{FF2B5EF4-FFF2-40B4-BE49-F238E27FC236}">
                <a16:creationId xmlns:a16="http://schemas.microsoft.com/office/drawing/2014/main" id="{0D16DC21-B09A-6554-81D8-40030EBAAFA7}"/>
              </a:ext>
            </a:extLst>
          </p:cNvPr>
          <p:cNvSpPr txBox="1"/>
          <p:nvPr/>
        </p:nvSpPr>
        <p:spPr>
          <a:xfrm>
            <a:off x="110024" y="5907953"/>
            <a:ext cx="2743200" cy="461665"/>
          </a:xfrm>
          <a:prstGeom prst="rect">
            <a:avLst/>
          </a:prstGeom>
          <a:noFill/>
        </p:spPr>
        <p:txBody>
          <a:bodyPr wrap="square">
            <a:spAutoFit/>
          </a:bodyPr>
          <a:lstStyle/>
          <a:p>
            <a:r>
              <a:rPr lang="en-US" sz="600" b="0" i="0" dirty="0">
                <a:solidFill>
                  <a:srgbClr val="222222"/>
                </a:solidFill>
                <a:effectLst/>
                <a:latin typeface="Arial" panose="020B0604020202020204" pitchFamily="34" charset="0"/>
              </a:rPr>
              <a:t>Meng, Fanyu, </a:t>
            </a:r>
            <a:r>
              <a:rPr lang="en-US" sz="600" b="0" i="0" dirty="0" err="1">
                <a:solidFill>
                  <a:srgbClr val="222222"/>
                </a:solidFill>
                <a:effectLst/>
                <a:latin typeface="Arial" panose="020B0604020202020204" pitchFamily="34" charset="0"/>
              </a:rPr>
              <a:t>Anbo</a:t>
            </a:r>
            <a:r>
              <a:rPr lang="en-US" sz="600" b="0" i="0" dirty="0">
                <a:solidFill>
                  <a:srgbClr val="222222"/>
                </a:solidFill>
                <a:effectLst/>
                <a:latin typeface="Arial" panose="020B0604020202020204" pitchFamily="34" charset="0"/>
              </a:rPr>
              <a:t> Yu, and Dani Fernandez. "Sound leakage investigation of ANC headphones using particle velocity sensors." </a:t>
            </a:r>
            <a:r>
              <a:rPr lang="en-US" sz="600" b="0" i="1" dirty="0">
                <a:solidFill>
                  <a:srgbClr val="222222"/>
                </a:solidFill>
                <a:effectLst/>
                <a:latin typeface="Arial" panose="020B0604020202020204" pitchFamily="34" charset="0"/>
              </a:rPr>
              <a:t>INTER-NOISE and NOISE-CON Congress and Conference Proceedings</a:t>
            </a:r>
            <a:r>
              <a:rPr lang="en-US" sz="600" b="0" i="0" dirty="0">
                <a:solidFill>
                  <a:srgbClr val="222222"/>
                </a:solidFill>
                <a:effectLst/>
                <a:latin typeface="Arial" panose="020B0604020202020204" pitchFamily="34" charset="0"/>
              </a:rPr>
              <a:t>. Vol. 261. No. 6. Institute of Noise Control Engineering, 2020.</a:t>
            </a:r>
            <a:endParaRPr lang="LID4096" sz="600" dirty="0"/>
          </a:p>
        </p:txBody>
      </p:sp>
      <p:sp>
        <p:nvSpPr>
          <p:cNvPr id="10" name="TextBox 9">
            <a:extLst>
              <a:ext uri="{FF2B5EF4-FFF2-40B4-BE49-F238E27FC236}">
                <a16:creationId xmlns:a16="http://schemas.microsoft.com/office/drawing/2014/main" id="{D90A072F-2FB5-6F3D-8AF7-A082FEA5AB02}"/>
              </a:ext>
            </a:extLst>
          </p:cNvPr>
          <p:cNvSpPr txBox="1"/>
          <p:nvPr/>
        </p:nvSpPr>
        <p:spPr>
          <a:xfrm>
            <a:off x="9291510" y="5900834"/>
            <a:ext cx="2743200" cy="276999"/>
          </a:xfrm>
          <a:prstGeom prst="rect">
            <a:avLst/>
          </a:prstGeom>
          <a:noFill/>
        </p:spPr>
        <p:txBody>
          <a:bodyPr wrap="square">
            <a:spAutoFit/>
          </a:bodyPr>
          <a:lstStyle/>
          <a:p>
            <a:r>
              <a:rPr lang="en-US" sz="600" b="0" i="0" dirty="0">
                <a:solidFill>
                  <a:srgbClr val="222222"/>
                </a:solidFill>
                <a:effectLst/>
                <a:latin typeface="Arial" panose="020B0604020202020204" pitchFamily="34" charset="0"/>
              </a:rPr>
              <a:t>Workshop 3d Directivity Data in Headsets and Hearables - </a:t>
            </a:r>
            <a:r>
              <a:rPr lang="en-US" sz="600" b="0" i="0" dirty="0" err="1">
                <a:solidFill>
                  <a:srgbClr val="222222"/>
                </a:solidFill>
                <a:effectLst/>
                <a:latin typeface="Arial" panose="020B0604020202020204" pitchFamily="34" charset="0"/>
              </a:rPr>
              <a:t>R.Werner</a:t>
            </a:r>
            <a:r>
              <a:rPr lang="en-US" sz="600" b="0" i="0" dirty="0">
                <a:solidFill>
                  <a:srgbClr val="222222"/>
                </a:solidFill>
                <a:effectLst/>
                <a:latin typeface="Arial" panose="020B0604020202020204" pitchFamily="34" charset="0"/>
              </a:rPr>
              <a:t> (KLIPPEL GmbH) - online</a:t>
            </a:r>
            <a:endParaRPr lang="LID4096" sz="600" dirty="0"/>
          </a:p>
        </p:txBody>
      </p:sp>
    </p:spTree>
    <p:extLst>
      <p:ext uri="{BB962C8B-B14F-4D97-AF65-F5344CB8AC3E}">
        <p14:creationId xmlns:p14="http://schemas.microsoft.com/office/powerpoint/2010/main" val="2211795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8704E-A3DE-FD82-73E5-896C883A8842}"/>
              </a:ext>
            </a:extLst>
          </p:cNvPr>
          <p:cNvSpPr>
            <a:spLocks noGrp="1"/>
          </p:cNvSpPr>
          <p:nvPr>
            <p:ph sz="quarter" idx="12"/>
          </p:nvPr>
        </p:nvSpPr>
        <p:spPr>
          <a:xfrm>
            <a:off x="717596" y="3371756"/>
            <a:ext cx="2816987" cy="298036"/>
          </a:xfrm>
        </p:spPr>
        <p:txBody>
          <a:bodyPr/>
          <a:lstStyle/>
          <a:p>
            <a:r>
              <a:rPr lang="en-US" dirty="0"/>
              <a:t>8000Hz – DAS – 5dB</a:t>
            </a:r>
            <a:endParaRPr lang="LID4096" dirty="0"/>
          </a:p>
        </p:txBody>
      </p:sp>
      <p:sp>
        <p:nvSpPr>
          <p:cNvPr id="3" name="Title 2">
            <a:extLst>
              <a:ext uri="{FF2B5EF4-FFF2-40B4-BE49-F238E27FC236}">
                <a16:creationId xmlns:a16="http://schemas.microsoft.com/office/drawing/2014/main" id="{1CA6B2C9-E941-09C4-CDF9-D7EB43762D77}"/>
              </a:ext>
            </a:extLst>
          </p:cNvPr>
          <p:cNvSpPr>
            <a:spLocks noGrp="1"/>
          </p:cNvSpPr>
          <p:nvPr>
            <p:ph type="title"/>
          </p:nvPr>
        </p:nvSpPr>
        <p:spPr>
          <a:xfrm>
            <a:off x="3108325" y="260998"/>
            <a:ext cx="8426086" cy="504000"/>
          </a:xfrm>
        </p:spPr>
        <p:txBody>
          <a:bodyPr/>
          <a:lstStyle/>
          <a:p>
            <a:r>
              <a:rPr lang="en-US" dirty="0"/>
              <a:t>Loudspeaker measurements - correlated</a:t>
            </a:r>
            <a:endParaRPr lang="LID4096" dirty="0"/>
          </a:p>
        </p:txBody>
      </p:sp>
      <p:sp>
        <p:nvSpPr>
          <p:cNvPr id="4" name="Slide Number Placeholder 3">
            <a:extLst>
              <a:ext uri="{FF2B5EF4-FFF2-40B4-BE49-F238E27FC236}">
                <a16:creationId xmlns:a16="http://schemas.microsoft.com/office/drawing/2014/main" id="{A3D9479A-39B3-EFD7-6A39-28E69FF0AE56}"/>
              </a:ext>
            </a:extLst>
          </p:cNvPr>
          <p:cNvSpPr>
            <a:spLocks noGrp="1"/>
          </p:cNvSpPr>
          <p:nvPr>
            <p:ph type="sldNum" sz="quarter" idx="13"/>
          </p:nvPr>
        </p:nvSpPr>
        <p:spPr/>
        <p:txBody>
          <a:bodyPr/>
          <a:lstStyle/>
          <a:p>
            <a:fld id="{05298CB1-4000-4C34-8BE7-DC1D93D92EBB}" type="slidenum">
              <a:rPr lang="en-GB" smtClean="0"/>
              <a:pPr/>
              <a:t>30</a:t>
            </a:fld>
            <a:endParaRPr lang="en-GB" dirty="0"/>
          </a:p>
        </p:txBody>
      </p:sp>
      <p:pic>
        <p:nvPicPr>
          <p:cNvPr id="6" name="Picture 5">
            <a:extLst>
              <a:ext uri="{FF2B5EF4-FFF2-40B4-BE49-F238E27FC236}">
                <a16:creationId xmlns:a16="http://schemas.microsoft.com/office/drawing/2014/main" id="{BB597896-9C71-2C92-4A0E-3A488460C8F7}"/>
              </a:ext>
            </a:extLst>
          </p:cNvPr>
          <p:cNvPicPr>
            <a:picLocks noChangeAspect="1"/>
          </p:cNvPicPr>
          <p:nvPr/>
        </p:nvPicPr>
        <p:blipFill>
          <a:blip r:embed="rId2"/>
          <a:stretch>
            <a:fillRect/>
          </a:stretch>
        </p:blipFill>
        <p:spPr>
          <a:xfrm>
            <a:off x="717596" y="621408"/>
            <a:ext cx="3604746" cy="2750348"/>
          </a:xfrm>
          <a:prstGeom prst="rect">
            <a:avLst/>
          </a:prstGeom>
        </p:spPr>
      </p:pic>
      <p:pic>
        <p:nvPicPr>
          <p:cNvPr id="12" name="Picture 11">
            <a:extLst>
              <a:ext uri="{FF2B5EF4-FFF2-40B4-BE49-F238E27FC236}">
                <a16:creationId xmlns:a16="http://schemas.microsoft.com/office/drawing/2014/main" id="{1C7DAAD7-69EA-A4A4-E0BB-A2455F50CE9A}"/>
              </a:ext>
            </a:extLst>
          </p:cNvPr>
          <p:cNvPicPr>
            <a:picLocks noChangeAspect="1"/>
          </p:cNvPicPr>
          <p:nvPr/>
        </p:nvPicPr>
        <p:blipFill>
          <a:blip r:embed="rId3"/>
          <a:stretch>
            <a:fillRect/>
          </a:stretch>
        </p:blipFill>
        <p:spPr>
          <a:xfrm>
            <a:off x="5096256" y="698811"/>
            <a:ext cx="2944092" cy="2730189"/>
          </a:xfrm>
          <a:prstGeom prst="rect">
            <a:avLst/>
          </a:prstGeom>
        </p:spPr>
      </p:pic>
      <p:sp>
        <p:nvSpPr>
          <p:cNvPr id="13" name="Content Placeholder 1">
            <a:extLst>
              <a:ext uri="{FF2B5EF4-FFF2-40B4-BE49-F238E27FC236}">
                <a16:creationId xmlns:a16="http://schemas.microsoft.com/office/drawing/2014/main" id="{41906E41-5742-FBAE-1D91-2E1A79DDDB4B}"/>
              </a:ext>
            </a:extLst>
          </p:cNvPr>
          <p:cNvSpPr txBox="1">
            <a:spLocks/>
          </p:cNvSpPr>
          <p:nvPr/>
        </p:nvSpPr>
        <p:spPr>
          <a:xfrm>
            <a:off x="4905548" y="3369710"/>
            <a:ext cx="2816987" cy="298036"/>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r>
              <a:rPr lang="en-US" dirty="0"/>
              <a:t>5000Hz – DAS – 5dB</a:t>
            </a:r>
            <a:endParaRPr lang="LID4096" dirty="0"/>
          </a:p>
        </p:txBody>
      </p:sp>
      <p:pic>
        <p:nvPicPr>
          <p:cNvPr id="15" name="Picture 14">
            <a:extLst>
              <a:ext uri="{FF2B5EF4-FFF2-40B4-BE49-F238E27FC236}">
                <a16:creationId xmlns:a16="http://schemas.microsoft.com/office/drawing/2014/main" id="{6D2B194C-EDCE-4D47-8507-FF9C384362D8}"/>
              </a:ext>
            </a:extLst>
          </p:cNvPr>
          <p:cNvPicPr>
            <a:picLocks noChangeAspect="1"/>
          </p:cNvPicPr>
          <p:nvPr/>
        </p:nvPicPr>
        <p:blipFill>
          <a:blip r:embed="rId4"/>
          <a:stretch>
            <a:fillRect/>
          </a:stretch>
        </p:blipFill>
        <p:spPr>
          <a:xfrm>
            <a:off x="717596" y="3782795"/>
            <a:ext cx="3604746" cy="2398377"/>
          </a:xfrm>
          <a:prstGeom prst="rect">
            <a:avLst/>
          </a:prstGeom>
        </p:spPr>
      </p:pic>
      <p:pic>
        <p:nvPicPr>
          <p:cNvPr id="17" name="Picture 16">
            <a:extLst>
              <a:ext uri="{FF2B5EF4-FFF2-40B4-BE49-F238E27FC236}">
                <a16:creationId xmlns:a16="http://schemas.microsoft.com/office/drawing/2014/main" id="{68B36E8D-3F9D-21AC-4555-2A12016730EB}"/>
              </a:ext>
            </a:extLst>
          </p:cNvPr>
          <p:cNvPicPr>
            <a:picLocks noChangeAspect="1"/>
          </p:cNvPicPr>
          <p:nvPr/>
        </p:nvPicPr>
        <p:blipFill>
          <a:blip r:embed="rId5"/>
          <a:stretch>
            <a:fillRect/>
          </a:stretch>
        </p:blipFill>
        <p:spPr>
          <a:xfrm>
            <a:off x="4508621" y="3760812"/>
            <a:ext cx="3531727" cy="2398377"/>
          </a:xfrm>
          <a:prstGeom prst="rect">
            <a:avLst/>
          </a:prstGeom>
        </p:spPr>
      </p:pic>
      <p:pic>
        <p:nvPicPr>
          <p:cNvPr id="19" name="Picture 18">
            <a:extLst>
              <a:ext uri="{FF2B5EF4-FFF2-40B4-BE49-F238E27FC236}">
                <a16:creationId xmlns:a16="http://schemas.microsoft.com/office/drawing/2014/main" id="{4B18372D-FEBD-154E-3F90-C6DF9ABDB41D}"/>
              </a:ext>
            </a:extLst>
          </p:cNvPr>
          <p:cNvPicPr>
            <a:picLocks noChangeAspect="1"/>
          </p:cNvPicPr>
          <p:nvPr/>
        </p:nvPicPr>
        <p:blipFill>
          <a:blip r:embed="rId6"/>
          <a:stretch>
            <a:fillRect/>
          </a:stretch>
        </p:blipFill>
        <p:spPr>
          <a:xfrm>
            <a:off x="8741664" y="698811"/>
            <a:ext cx="3303820" cy="2733233"/>
          </a:xfrm>
          <a:prstGeom prst="rect">
            <a:avLst/>
          </a:prstGeom>
        </p:spPr>
      </p:pic>
      <p:sp>
        <p:nvSpPr>
          <p:cNvPr id="20" name="Content Placeholder 1">
            <a:extLst>
              <a:ext uri="{FF2B5EF4-FFF2-40B4-BE49-F238E27FC236}">
                <a16:creationId xmlns:a16="http://schemas.microsoft.com/office/drawing/2014/main" id="{8F0038BA-F15F-B14D-612A-B910C6970D6A}"/>
              </a:ext>
            </a:extLst>
          </p:cNvPr>
          <p:cNvSpPr txBox="1">
            <a:spLocks/>
          </p:cNvSpPr>
          <p:nvPr/>
        </p:nvSpPr>
        <p:spPr>
          <a:xfrm>
            <a:off x="8814262" y="3369710"/>
            <a:ext cx="2816987" cy="298036"/>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r>
              <a:rPr lang="en-US" dirty="0"/>
              <a:t>2500Hz – DAS – 5dB</a:t>
            </a:r>
            <a:endParaRPr lang="LID4096" dirty="0"/>
          </a:p>
        </p:txBody>
      </p:sp>
      <p:pic>
        <p:nvPicPr>
          <p:cNvPr id="22" name="Picture 21">
            <a:extLst>
              <a:ext uri="{FF2B5EF4-FFF2-40B4-BE49-F238E27FC236}">
                <a16:creationId xmlns:a16="http://schemas.microsoft.com/office/drawing/2014/main" id="{2DBD1815-FCFB-427D-E6F3-39F1C2305356}"/>
              </a:ext>
            </a:extLst>
          </p:cNvPr>
          <p:cNvPicPr>
            <a:picLocks noChangeAspect="1"/>
          </p:cNvPicPr>
          <p:nvPr/>
        </p:nvPicPr>
        <p:blipFill>
          <a:blip r:embed="rId7"/>
          <a:stretch>
            <a:fillRect/>
          </a:stretch>
        </p:blipFill>
        <p:spPr>
          <a:xfrm>
            <a:off x="8352668" y="3760812"/>
            <a:ext cx="3692816" cy="2398377"/>
          </a:xfrm>
          <a:prstGeom prst="rect">
            <a:avLst/>
          </a:prstGeom>
        </p:spPr>
      </p:pic>
    </p:spTree>
    <p:extLst>
      <p:ext uri="{BB962C8B-B14F-4D97-AF65-F5344CB8AC3E}">
        <p14:creationId xmlns:p14="http://schemas.microsoft.com/office/powerpoint/2010/main" val="3245953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8704E-A3DE-FD82-73E5-896C883A8842}"/>
              </a:ext>
            </a:extLst>
          </p:cNvPr>
          <p:cNvSpPr>
            <a:spLocks noGrp="1"/>
          </p:cNvSpPr>
          <p:nvPr>
            <p:ph sz="quarter" idx="12"/>
          </p:nvPr>
        </p:nvSpPr>
        <p:spPr>
          <a:xfrm>
            <a:off x="717596" y="3371756"/>
            <a:ext cx="3427684" cy="298036"/>
          </a:xfrm>
        </p:spPr>
        <p:txBody>
          <a:bodyPr/>
          <a:lstStyle/>
          <a:p>
            <a:r>
              <a:rPr lang="en-US" dirty="0"/>
              <a:t>8000Hz – </a:t>
            </a:r>
            <a:r>
              <a:rPr lang="en-US" dirty="0" err="1"/>
              <a:t>CleanSC</a:t>
            </a:r>
            <a:r>
              <a:rPr lang="en-US" dirty="0"/>
              <a:t> – 5dB</a:t>
            </a:r>
            <a:endParaRPr lang="LID4096" dirty="0"/>
          </a:p>
        </p:txBody>
      </p:sp>
      <p:sp>
        <p:nvSpPr>
          <p:cNvPr id="3" name="Title 2">
            <a:extLst>
              <a:ext uri="{FF2B5EF4-FFF2-40B4-BE49-F238E27FC236}">
                <a16:creationId xmlns:a16="http://schemas.microsoft.com/office/drawing/2014/main" id="{1CA6B2C9-E941-09C4-CDF9-D7EB43762D77}"/>
              </a:ext>
            </a:extLst>
          </p:cNvPr>
          <p:cNvSpPr>
            <a:spLocks noGrp="1"/>
          </p:cNvSpPr>
          <p:nvPr>
            <p:ph type="title"/>
          </p:nvPr>
        </p:nvSpPr>
        <p:spPr>
          <a:xfrm>
            <a:off x="3108325" y="260998"/>
            <a:ext cx="8426086" cy="504000"/>
          </a:xfrm>
        </p:spPr>
        <p:txBody>
          <a:bodyPr/>
          <a:lstStyle/>
          <a:p>
            <a:r>
              <a:rPr lang="en-US" dirty="0"/>
              <a:t>Loudspeaker measurements - correlated</a:t>
            </a:r>
            <a:endParaRPr lang="LID4096" dirty="0"/>
          </a:p>
        </p:txBody>
      </p:sp>
      <p:sp>
        <p:nvSpPr>
          <p:cNvPr id="4" name="Slide Number Placeholder 3">
            <a:extLst>
              <a:ext uri="{FF2B5EF4-FFF2-40B4-BE49-F238E27FC236}">
                <a16:creationId xmlns:a16="http://schemas.microsoft.com/office/drawing/2014/main" id="{A3D9479A-39B3-EFD7-6A39-28E69FF0AE56}"/>
              </a:ext>
            </a:extLst>
          </p:cNvPr>
          <p:cNvSpPr>
            <a:spLocks noGrp="1"/>
          </p:cNvSpPr>
          <p:nvPr>
            <p:ph type="sldNum" sz="quarter" idx="13"/>
          </p:nvPr>
        </p:nvSpPr>
        <p:spPr/>
        <p:txBody>
          <a:bodyPr/>
          <a:lstStyle/>
          <a:p>
            <a:fld id="{05298CB1-4000-4C34-8BE7-DC1D93D92EBB}" type="slidenum">
              <a:rPr lang="en-GB" smtClean="0"/>
              <a:pPr/>
              <a:t>31</a:t>
            </a:fld>
            <a:endParaRPr lang="en-GB" dirty="0"/>
          </a:p>
        </p:txBody>
      </p:sp>
      <p:sp>
        <p:nvSpPr>
          <p:cNvPr id="13" name="Content Placeholder 1">
            <a:extLst>
              <a:ext uri="{FF2B5EF4-FFF2-40B4-BE49-F238E27FC236}">
                <a16:creationId xmlns:a16="http://schemas.microsoft.com/office/drawing/2014/main" id="{41906E41-5742-FBAE-1D91-2E1A79DDDB4B}"/>
              </a:ext>
            </a:extLst>
          </p:cNvPr>
          <p:cNvSpPr txBox="1">
            <a:spLocks/>
          </p:cNvSpPr>
          <p:nvPr/>
        </p:nvSpPr>
        <p:spPr>
          <a:xfrm>
            <a:off x="4905548" y="3369710"/>
            <a:ext cx="2816987" cy="298036"/>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r>
              <a:rPr lang="en-US" dirty="0"/>
              <a:t>5000Hz – DAS – 5dB</a:t>
            </a:r>
            <a:endParaRPr lang="LID4096" dirty="0"/>
          </a:p>
        </p:txBody>
      </p:sp>
      <p:sp>
        <p:nvSpPr>
          <p:cNvPr id="20" name="Content Placeholder 1">
            <a:extLst>
              <a:ext uri="{FF2B5EF4-FFF2-40B4-BE49-F238E27FC236}">
                <a16:creationId xmlns:a16="http://schemas.microsoft.com/office/drawing/2014/main" id="{8F0038BA-F15F-B14D-612A-B910C6970D6A}"/>
              </a:ext>
            </a:extLst>
          </p:cNvPr>
          <p:cNvSpPr txBox="1">
            <a:spLocks/>
          </p:cNvSpPr>
          <p:nvPr/>
        </p:nvSpPr>
        <p:spPr>
          <a:xfrm>
            <a:off x="8814262" y="3369710"/>
            <a:ext cx="2816987" cy="298036"/>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r>
              <a:rPr lang="en-US" dirty="0"/>
              <a:t>2500Hz – DAS – 5dB</a:t>
            </a:r>
            <a:endParaRPr lang="LID4096" dirty="0"/>
          </a:p>
        </p:txBody>
      </p:sp>
      <p:pic>
        <p:nvPicPr>
          <p:cNvPr id="8" name="Picture 7">
            <a:extLst>
              <a:ext uri="{FF2B5EF4-FFF2-40B4-BE49-F238E27FC236}">
                <a16:creationId xmlns:a16="http://schemas.microsoft.com/office/drawing/2014/main" id="{28777329-5A3C-8191-A94A-85933B9F552A}"/>
              </a:ext>
            </a:extLst>
          </p:cNvPr>
          <p:cNvPicPr>
            <a:picLocks noChangeAspect="1"/>
          </p:cNvPicPr>
          <p:nvPr/>
        </p:nvPicPr>
        <p:blipFill>
          <a:blip r:embed="rId2"/>
          <a:stretch>
            <a:fillRect/>
          </a:stretch>
        </p:blipFill>
        <p:spPr>
          <a:xfrm>
            <a:off x="378033" y="1063034"/>
            <a:ext cx="3844005" cy="2254687"/>
          </a:xfrm>
          <a:prstGeom prst="rect">
            <a:avLst/>
          </a:prstGeom>
        </p:spPr>
      </p:pic>
      <p:pic>
        <p:nvPicPr>
          <p:cNvPr id="10" name="Picture 9">
            <a:extLst>
              <a:ext uri="{FF2B5EF4-FFF2-40B4-BE49-F238E27FC236}">
                <a16:creationId xmlns:a16="http://schemas.microsoft.com/office/drawing/2014/main" id="{5E632AB0-0636-9FDA-8C18-E402E4860BCF}"/>
              </a:ext>
            </a:extLst>
          </p:cNvPr>
          <p:cNvPicPr>
            <a:picLocks noChangeAspect="1"/>
          </p:cNvPicPr>
          <p:nvPr/>
        </p:nvPicPr>
        <p:blipFill>
          <a:blip r:embed="rId3"/>
          <a:stretch>
            <a:fillRect/>
          </a:stretch>
        </p:blipFill>
        <p:spPr>
          <a:xfrm>
            <a:off x="4506256" y="884349"/>
            <a:ext cx="3692816" cy="2317584"/>
          </a:xfrm>
          <a:prstGeom prst="rect">
            <a:avLst/>
          </a:prstGeom>
        </p:spPr>
      </p:pic>
      <p:pic>
        <p:nvPicPr>
          <p:cNvPr id="25" name="Picture 24">
            <a:extLst>
              <a:ext uri="{FF2B5EF4-FFF2-40B4-BE49-F238E27FC236}">
                <a16:creationId xmlns:a16="http://schemas.microsoft.com/office/drawing/2014/main" id="{2009CB60-0AC0-BE69-B14E-A8596B5DFE47}"/>
              </a:ext>
            </a:extLst>
          </p:cNvPr>
          <p:cNvPicPr>
            <a:picLocks noChangeAspect="1"/>
          </p:cNvPicPr>
          <p:nvPr/>
        </p:nvPicPr>
        <p:blipFill>
          <a:blip r:embed="rId4"/>
          <a:stretch>
            <a:fillRect/>
          </a:stretch>
        </p:blipFill>
        <p:spPr>
          <a:xfrm>
            <a:off x="8483290" y="884349"/>
            <a:ext cx="3182424" cy="2420941"/>
          </a:xfrm>
          <a:prstGeom prst="rect">
            <a:avLst/>
          </a:prstGeom>
        </p:spPr>
      </p:pic>
      <p:pic>
        <p:nvPicPr>
          <p:cNvPr id="28" name="Picture 27">
            <a:extLst>
              <a:ext uri="{FF2B5EF4-FFF2-40B4-BE49-F238E27FC236}">
                <a16:creationId xmlns:a16="http://schemas.microsoft.com/office/drawing/2014/main" id="{C3C0B129-3CFF-1A2B-2B4A-554177F00C4D}"/>
              </a:ext>
            </a:extLst>
          </p:cNvPr>
          <p:cNvPicPr>
            <a:picLocks noChangeAspect="1"/>
          </p:cNvPicPr>
          <p:nvPr/>
        </p:nvPicPr>
        <p:blipFill>
          <a:blip r:embed="rId5"/>
          <a:stretch>
            <a:fillRect/>
          </a:stretch>
        </p:blipFill>
        <p:spPr>
          <a:xfrm>
            <a:off x="423636" y="3669792"/>
            <a:ext cx="3898696" cy="2434717"/>
          </a:xfrm>
          <a:prstGeom prst="rect">
            <a:avLst/>
          </a:prstGeom>
        </p:spPr>
      </p:pic>
      <p:pic>
        <p:nvPicPr>
          <p:cNvPr id="30" name="Picture 29">
            <a:extLst>
              <a:ext uri="{FF2B5EF4-FFF2-40B4-BE49-F238E27FC236}">
                <a16:creationId xmlns:a16="http://schemas.microsoft.com/office/drawing/2014/main" id="{CB392BC9-4FA2-C7B6-F401-9CDAFE24C06C}"/>
              </a:ext>
            </a:extLst>
          </p:cNvPr>
          <p:cNvPicPr>
            <a:picLocks noChangeAspect="1"/>
          </p:cNvPicPr>
          <p:nvPr/>
        </p:nvPicPr>
        <p:blipFill>
          <a:blip r:embed="rId6"/>
          <a:stretch>
            <a:fillRect/>
          </a:stretch>
        </p:blipFill>
        <p:spPr>
          <a:xfrm>
            <a:off x="4448839" y="3669792"/>
            <a:ext cx="3807650" cy="2530017"/>
          </a:xfrm>
          <a:prstGeom prst="rect">
            <a:avLst/>
          </a:prstGeom>
        </p:spPr>
      </p:pic>
      <p:pic>
        <p:nvPicPr>
          <p:cNvPr id="32" name="Picture 31">
            <a:extLst>
              <a:ext uri="{FF2B5EF4-FFF2-40B4-BE49-F238E27FC236}">
                <a16:creationId xmlns:a16="http://schemas.microsoft.com/office/drawing/2014/main" id="{ADE85C64-9248-C4DF-9BC5-859D8C4122B2}"/>
              </a:ext>
            </a:extLst>
          </p:cNvPr>
          <p:cNvPicPr>
            <a:picLocks noChangeAspect="1"/>
          </p:cNvPicPr>
          <p:nvPr/>
        </p:nvPicPr>
        <p:blipFill>
          <a:blip r:embed="rId7"/>
          <a:stretch>
            <a:fillRect/>
          </a:stretch>
        </p:blipFill>
        <p:spPr>
          <a:xfrm>
            <a:off x="8313413" y="3663303"/>
            <a:ext cx="3727391" cy="2530017"/>
          </a:xfrm>
          <a:prstGeom prst="rect">
            <a:avLst/>
          </a:prstGeom>
        </p:spPr>
      </p:pic>
    </p:spTree>
    <p:extLst>
      <p:ext uri="{BB962C8B-B14F-4D97-AF65-F5344CB8AC3E}">
        <p14:creationId xmlns:p14="http://schemas.microsoft.com/office/powerpoint/2010/main" val="1140276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84291-A8C7-72AA-DD9B-1CB32716FB7A}"/>
              </a:ext>
            </a:extLst>
          </p:cNvPr>
          <p:cNvPicPr>
            <a:picLocks noChangeAspect="1"/>
          </p:cNvPicPr>
          <p:nvPr/>
        </p:nvPicPr>
        <p:blipFill>
          <a:blip r:embed="rId2"/>
          <a:stretch>
            <a:fillRect/>
          </a:stretch>
        </p:blipFill>
        <p:spPr>
          <a:xfrm>
            <a:off x="123438" y="302818"/>
            <a:ext cx="11945123" cy="3702988"/>
          </a:xfrm>
          <a:prstGeom prst="rect">
            <a:avLst/>
          </a:prstGeom>
          <a:noFill/>
        </p:spPr>
      </p:pic>
      <p:sp>
        <p:nvSpPr>
          <p:cNvPr id="6" name="Content Placeholder 1">
            <a:extLst>
              <a:ext uri="{FF2B5EF4-FFF2-40B4-BE49-F238E27FC236}">
                <a16:creationId xmlns:a16="http://schemas.microsoft.com/office/drawing/2014/main" id="{22F23F19-B17B-2DFF-15EB-2DC892DFF0C4}"/>
              </a:ext>
            </a:extLst>
          </p:cNvPr>
          <p:cNvSpPr txBox="1">
            <a:spLocks/>
          </p:cNvSpPr>
          <p:nvPr/>
        </p:nvSpPr>
        <p:spPr>
          <a:xfrm>
            <a:off x="261562" y="4005806"/>
            <a:ext cx="10881844" cy="4761088"/>
          </a:xfrm>
          <a:prstGeom prst="rect">
            <a:avLst/>
          </a:prstGeom>
        </p:spPr>
        <p:txBody>
          <a:bodyPr vert="horz" lIns="0" tIns="0" rIns="0" bIns="0" rtlCol="0">
            <a:norm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dirty="0"/>
              <a:t>(</a:t>
            </a:r>
            <a:r>
              <a:rPr lang="en-GB" altLang="zh-CN" dirty="0"/>
              <a:t>a) </a:t>
            </a:r>
            <a:r>
              <a:rPr lang="en-GB" dirty="0"/>
              <a:t>DAS			                  (b) NNLS		                       (c) </a:t>
            </a:r>
            <a:r>
              <a:rPr lang="en-GB" dirty="0" err="1"/>
              <a:t>CleanSC</a:t>
            </a:r>
            <a:endParaRPr lang="en-GB" dirty="0"/>
          </a:p>
          <a:p>
            <a:endParaRPr lang="en-GB" dirty="0"/>
          </a:p>
          <a:p>
            <a:r>
              <a:rPr lang="en-GB" dirty="0"/>
              <a:t>8000Hz, 1833Hz bandwidth</a:t>
            </a:r>
          </a:p>
        </p:txBody>
      </p:sp>
      <p:sp>
        <p:nvSpPr>
          <p:cNvPr id="4" name="Slide Number Placeholder 3">
            <a:extLst>
              <a:ext uri="{FF2B5EF4-FFF2-40B4-BE49-F238E27FC236}">
                <a16:creationId xmlns:a16="http://schemas.microsoft.com/office/drawing/2014/main" id="{288C90D1-F497-098F-4656-0C6760B84E39}"/>
              </a:ext>
            </a:extLst>
          </p:cNvPr>
          <p:cNvSpPr>
            <a:spLocks noGrp="1"/>
          </p:cNvSpPr>
          <p:nvPr>
            <p:ph type="sldNum" sz="quarter" idx="13"/>
          </p:nvPr>
        </p:nvSpPr>
        <p:spPr>
          <a:xfrm>
            <a:off x="164306" y="6386350"/>
            <a:ext cx="440528" cy="308315"/>
          </a:xfrm>
        </p:spPr>
        <p:txBody>
          <a:bodyPr vert="horz" lIns="0" tIns="0" rIns="0" bIns="0" rtlCol="0" anchor="b">
            <a:normAutofit/>
          </a:bodyPr>
          <a:lstStyle/>
          <a:p>
            <a:pPr>
              <a:spcAft>
                <a:spcPts val="600"/>
              </a:spcAft>
            </a:pPr>
            <a:fld id="{05298CB1-4000-4C34-8BE7-DC1D93D92EBB}" type="slidenum">
              <a:rPr lang="en-GB" smtClean="0"/>
              <a:pPr>
                <a:spcAft>
                  <a:spcPts val="600"/>
                </a:spcAft>
              </a:pPr>
              <a:t>32</a:t>
            </a:fld>
            <a:endParaRPr lang="en-GB"/>
          </a:p>
        </p:txBody>
      </p:sp>
    </p:spTree>
    <p:extLst>
      <p:ext uri="{BB962C8B-B14F-4D97-AF65-F5344CB8AC3E}">
        <p14:creationId xmlns:p14="http://schemas.microsoft.com/office/powerpoint/2010/main" val="3857830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D38F0-14C7-773A-999A-72905EBCC7E5}"/>
            </a:ext>
          </a:extLst>
        </p:cNvPr>
        <p:cNvGrpSpPr/>
        <p:nvPr/>
      </p:nvGrpSpPr>
      <p:grpSpPr>
        <a:xfrm>
          <a:off x="0" y="0"/>
          <a:ext cx="0" cy="0"/>
          <a:chOff x="0" y="0"/>
          <a:chExt cx="0" cy="0"/>
        </a:xfrm>
      </p:grpSpPr>
      <p:sp>
        <p:nvSpPr>
          <p:cNvPr id="6" name="Content Placeholder 1">
            <a:extLst>
              <a:ext uri="{FF2B5EF4-FFF2-40B4-BE49-F238E27FC236}">
                <a16:creationId xmlns:a16="http://schemas.microsoft.com/office/drawing/2014/main" id="{3C9F8393-9F07-F878-C872-A831DC6D39D3}"/>
              </a:ext>
            </a:extLst>
          </p:cNvPr>
          <p:cNvSpPr txBox="1">
            <a:spLocks/>
          </p:cNvSpPr>
          <p:nvPr/>
        </p:nvSpPr>
        <p:spPr>
          <a:xfrm>
            <a:off x="261562" y="4005806"/>
            <a:ext cx="10881844" cy="4761088"/>
          </a:xfrm>
          <a:prstGeom prst="rect">
            <a:avLst/>
          </a:prstGeom>
        </p:spPr>
        <p:txBody>
          <a:bodyPr vert="horz" lIns="0" tIns="0" rIns="0" bIns="0" rtlCol="0">
            <a:norm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dirty="0"/>
              <a:t>(</a:t>
            </a:r>
            <a:r>
              <a:rPr lang="en-GB" altLang="zh-CN" dirty="0"/>
              <a:t>a) </a:t>
            </a:r>
            <a:r>
              <a:rPr lang="en-GB" dirty="0"/>
              <a:t>DAS			                  (b) NNLS		                       (c) </a:t>
            </a:r>
            <a:r>
              <a:rPr lang="en-GB" dirty="0" err="1"/>
              <a:t>CleanSC</a:t>
            </a:r>
            <a:endParaRPr lang="en-GB" dirty="0"/>
          </a:p>
          <a:p>
            <a:endParaRPr lang="en-GB" dirty="0"/>
          </a:p>
          <a:p>
            <a:r>
              <a:rPr lang="en-US" dirty="0"/>
              <a:t>5000Hz, 1157Hz bandwidth</a:t>
            </a:r>
            <a:endParaRPr lang="LID4096" dirty="0"/>
          </a:p>
        </p:txBody>
      </p:sp>
      <p:sp>
        <p:nvSpPr>
          <p:cNvPr id="4" name="Slide Number Placeholder 3">
            <a:extLst>
              <a:ext uri="{FF2B5EF4-FFF2-40B4-BE49-F238E27FC236}">
                <a16:creationId xmlns:a16="http://schemas.microsoft.com/office/drawing/2014/main" id="{4143BDFF-15DC-00E0-7A09-97B722390162}"/>
              </a:ext>
            </a:extLst>
          </p:cNvPr>
          <p:cNvSpPr>
            <a:spLocks noGrp="1"/>
          </p:cNvSpPr>
          <p:nvPr>
            <p:ph type="sldNum" sz="quarter" idx="13"/>
          </p:nvPr>
        </p:nvSpPr>
        <p:spPr>
          <a:xfrm>
            <a:off x="164306" y="6386350"/>
            <a:ext cx="440528" cy="308315"/>
          </a:xfrm>
        </p:spPr>
        <p:txBody>
          <a:bodyPr vert="horz" lIns="0" tIns="0" rIns="0" bIns="0" rtlCol="0" anchor="b">
            <a:normAutofit/>
          </a:bodyPr>
          <a:lstStyle/>
          <a:p>
            <a:pPr>
              <a:spcAft>
                <a:spcPts val="600"/>
              </a:spcAft>
            </a:pPr>
            <a:fld id="{05298CB1-4000-4C34-8BE7-DC1D93D92EBB}" type="slidenum">
              <a:rPr lang="en-GB" smtClean="0"/>
              <a:pPr>
                <a:spcAft>
                  <a:spcPts val="600"/>
                </a:spcAft>
              </a:pPr>
              <a:t>33</a:t>
            </a:fld>
            <a:endParaRPr lang="en-GB"/>
          </a:p>
        </p:txBody>
      </p:sp>
      <p:pic>
        <p:nvPicPr>
          <p:cNvPr id="2" name="Picture 1">
            <a:extLst>
              <a:ext uri="{FF2B5EF4-FFF2-40B4-BE49-F238E27FC236}">
                <a16:creationId xmlns:a16="http://schemas.microsoft.com/office/drawing/2014/main" id="{1D65364F-1780-3AC9-5123-74D3290E8216}"/>
              </a:ext>
            </a:extLst>
          </p:cNvPr>
          <p:cNvPicPr>
            <a:picLocks noChangeAspect="1"/>
          </p:cNvPicPr>
          <p:nvPr/>
        </p:nvPicPr>
        <p:blipFill>
          <a:blip r:embed="rId2"/>
          <a:stretch>
            <a:fillRect/>
          </a:stretch>
        </p:blipFill>
        <p:spPr>
          <a:xfrm>
            <a:off x="164306" y="287703"/>
            <a:ext cx="11962591" cy="3718103"/>
          </a:xfrm>
          <a:prstGeom prst="rect">
            <a:avLst/>
          </a:prstGeom>
        </p:spPr>
      </p:pic>
    </p:spTree>
    <p:extLst>
      <p:ext uri="{BB962C8B-B14F-4D97-AF65-F5344CB8AC3E}">
        <p14:creationId xmlns:p14="http://schemas.microsoft.com/office/powerpoint/2010/main" val="2901984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840A1-5ECC-4C1D-1294-9A6C8E90A0CE}"/>
            </a:ext>
          </a:extLst>
        </p:cNvPr>
        <p:cNvGrpSpPr/>
        <p:nvPr/>
      </p:nvGrpSpPr>
      <p:grpSpPr>
        <a:xfrm>
          <a:off x="0" y="0"/>
          <a:ext cx="0" cy="0"/>
          <a:chOff x="0" y="0"/>
          <a:chExt cx="0" cy="0"/>
        </a:xfrm>
      </p:grpSpPr>
      <p:sp>
        <p:nvSpPr>
          <p:cNvPr id="6" name="Content Placeholder 1">
            <a:extLst>
              <a:ext uri="{FF2B5EF4-FFF2-40B4-BE49-F238E27FC236}">
                <a16:creationId xmlns:a16="http://schemas.microsoft.com/office/drawing/2014/main" id="{4A9C7A9E-61D4-7810-82AE-ED53F6BB990B}"/>
              </a:ext>
            </a:extLst>
          </p:cNvPr>
          <p:cNvSpPr txBox="1">
            <a:spLocks/>
          </p:cNvSpPr>
          <p:nvPr/>
        </p:nvSpPr>
        <p:spPr>
          <a:xfrm>
            <a:off x="261562" y="4005806"/>
            <a:ext cx="10881844" cy="4761088"/>
          </a:xfrm>
          <a:prstGeom prst="rect">
            <a:avLst/>
          </a:prstGeom>
        </p:spPr>
        <p:txBody>
          <a:bodyPr vert="horz" lIns="0" tIns="0" rIns="0" bIns="0" rtlCol="0">
            <a:norm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dirty="0"/>
              <a:t>(</a:t>
            </a:r>
            <a:r>
              <a:rPr lang="en-GB" altLang="zh-CN" dirty="0"/>
              <a:t>a) </a:t>
            </a:r>
            <a:r>
              <a:rPr lang="en-GB" dirty="0"/>
              <a:t>DAS			                  (b) NNLS		                       (c) </a:t>
            </a:r>
            <a:r>
              <a:rPr lang="en-GB" dirty="0" err="1"/>
              <a:t>CleanSC</a:t>
            </a:r>
            <a:endParaRPr lang="en-GB" dirty="0"/>
          </a:p>
          <a:p>
            <a:endParaRPr lang="en-GB" dirty="0"/>
          </a:p>
          <a:p>
            <a:r>
              <a:rPr lang="en-US" dirty="0"/>
              <a:t>5000Hz, 1157Hz bandwidth</a:t>
            </a:r>
            <a:endParaRPr lang="LID4096" dirty="0"/>
          </a:p>
        </p:txBody>
      </p:sp>
      <p:sp>
        <p:nvSpPr>
          <p:cNvPr id="4" name="Slide Number Placeholder 3">
            <a:extLst>
              <a:ext uri="{FF2B5EF4-FFF2-40B4-BE49-F238E27FC236}">
                <a16:creationId xmlns:a16="http://schemas.microsoft.com/office/drawing/2014/main" id="{9A0FF54A-DD68-25C3-77A1-FE33EDF556EE}"/>
              </a:ext>
            </a:extLst>
          </p:cNvPr>
          <p:cNvSpPr>
            <a:spLocks noGrp="1"/>
          </p:cNvSpPr>
          <p:nvPr>
            <p:ph type="sldNum" sz="quarter" idx="13"/>
          </p:nvPr>
        </p:nvSpPr>
        <p:spPr>
          <a:xfrm>
            <a:off x="164306" y="6386350"/>
            <a:ext cx="440528" cy="308315"/>
          </a:xfrm>
        </p:spPr>
        <p:txBody>
          <a:bodyPr vert="horz" lIns="0" tIns="0" rIns="0" bIns="0" rtlCol="0" anchor="b">
            <a:normAutofit/>
          </a:bodyPr>
          <a:lstStyle/>
          <a:p>
            <a:pPr>
              <a:spcAft>
                <a:spcPts val="600"/>
              </a:spcAft>
            </a:pPr>
            <a:fld id="{05298CB1-4000-4C34-8BE7-DC1D93D92EBB}" type="slidenum">
              <a:rPr lang="en-GB" smtClean="0"/>
              <a:pPr>
                <a:spcAft>
                  <a:spcPts val="600"/>
                </a:spcAft>
              </a:pPr>
              <a:t>34</a:t>
            </a:fld>
            <a:endParaRPr lang="en-GB"/>
          </a:p>
        </p:txBody>
      </p:sp>
      <p:pic>
        <p:nvPicPr>
          <p:cNvPr id="3" name="Picture 2">
            <a:extLst>
              <a:ext uri="{FF2B5EF4-FFF2-40B4-BE49-F238E27FC236}">
                <a16:creationId xmlns:a16="http://schemas.microsoft.com/office/drawing/2014/main" id="{94B0CE42-1ECC-1F02-07C8-A6B47BA7A92F}"/>
              </a:ext>
            </a:extLst>
          </p:cNvPr>
          <p:cNvPicPr>
            <a:picLocks noChangeAspect="1"/>
          </p:cNvPicPr>
          <p:nvPr/>
        </p:nvPicPr>
        <p:blipFill>
          <a:blip r:embed="rId2"/>
          <a:stretch>
            <a:fillRect/>
          </a:stretch>
        </p:blipFill>
        <p:spPr>
          <a:xfrm>
            <a:off x="125767" y="264836"/>
            <a:ext cx="11940466" cy="3740970"/>
          </a:xfrm>
          <a:prstGeom prst="rect">
            <a:avLst/>
          </a:prstGeom>
        </p:spPr>
      </p:pic>
    </p:spTree>
    <p:extLst>
      <p:ext uri="{BB962C8B-B14F-4D97-AF65-F5344CB8AC3E}">
        <p14:creationId xmlns:p14="http://schemas.microsoft.com/office/powerpoint/2010/main" val="1586462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1A371-45AC-EA78-2C57-C2084E94415C}"/>
              </a:ext>
            </a:extLst>
          </p:cNvPr>
          <p:cNvSpPr>
            <a:spLocks noGrp="1"/>
          </p:cNvSpPr>
          <p:nvPr>
            <p:ph sz="quarter" idx="12"/>
          </p:nvPr>
        </p:nvSpPr>
        <p:spPr>
          <a:xfrm>
            <a:off x="301842" y="4802379"/>
            <a:ext cx="11151448" cy="1583971"/>
          </a:xfrm>
        </p:spPr>
        <p:txBody>
          <a:bodyPr/>
          <a:lstStyle/>
          <a:p>
            <a:r>
              <a:rPr lang="en-US" dirty="0"/>
              <a:t>DAS					NNLS				</a:t>
            </a:r>
            <a:r>
              <a:rPr lang="en-US" dirty="0" err="1"/>
              <a:t>CleanSC</a:t>
            </a:r>
            <a:endParaRPr lang="en-US" dirty="0"/>
          </a:p>
          <a:p>
            <a:endParaRPr lang="en-US" dirty="0"/>
          </a:p>
          <a:p>
            <a:r>
              <a:rPr lang="en-US" dirty="0"/>
              <a:t>8000Hz, 1833Hz bandwidth</a:t>
            </a:r>
            <a:endParaRPr lang="LID4096" dirty="0"/>
          </a:p>
        </p:txBody>
      </p:sp>
      <p:sp>
        <p:nvSpPr>
          <p:cNvPr id="3" name="Title 2">
            <a:extLst>
              <a:ext uri="{FF2B5EF4-FFF2-40B4-BE49-F238E27FC236}">
                <a16:creationId xmlns:a16="http://schemas.microsoft.com/office/drawing/2014/main" id="{11C5F2F5-4188-5A99-00BA-AD7FC89D3534}"/>
              </a:ext>
            </a:extLst>
          </p:cNvPr>
          <p:cNvSpPr>
            <a:spLocks noGrp="1"/>
          </p:cNvSpPr>
          <p:nvPr>
            <p:ph type="title"/>
          </p:nvPr>
        </p:nvSpPr>
        <p:spPr/>
        <p:txBody>
          <a:bodyPr/>
          <a:lstStyle/>
          <a:p>
            <a:r>
              <a:rPr lang="en-US" dirty="0"/>
              <a:t>Loudspeaker measurements - Uncorrelated</a:t>
            </a:r>
            <a:endParaRPr lang="LID4096" dirty="0"/>
          </a:p>
        </p:txBody>
      </p:sp>
      <p:sp>
        <p:nvSpPr>
          <p:cNvPr id="4" name="Slide Number Placeholder 3">
            <a:extLst>
              <a:ext uri="{FF2B5EF4-FFF2-40B4-BE49-F238E27FC236}">
                <a16:creationId xmlns:a16="http://schemas.microsoft.com/office/drawing/2014/main" id="{0EACF46C-2E6F-1D53-6C5A-ACA0E6C74AE9}"/>
              </a:ext>
            </a:extLst>
          </p:cNvPr>
          <p:cNvSpPr>
            <a:spLocks noGrp="1"/>
          </p:cNvSpPr>
          <p:nvPr>
            <p:ph type="sldNum" sz="quarter" idx="13"/>
          </p:nvPr>
        </p:nvSpPr>
        <p:spPr/>
        <p:txBody>
          <a:bodyPr/>
          <a:lstStyle/>
          <a:p>
            <a:fld id="{05298CB1-4000-4C34-8BE7-DC1D93D92EBB}" type="slidenum">
              <a:rPr lang="en-GB" smtClean="0"/>
              <a:pPr/>
              <a:t>35</a:t>
            </a:fld>
            <a:endParaRPr lang="en-GB" dirty="0"/>
          </a:p>
        </p:txBody>
      </p:sp>
      <p:pic>
        <p:nvPicPr>
          <p:cNvPr id="11" name="Picture 10">
            <a:extLst>
              <a:ext uri="{FF2B5EF4-FFF2-40B4-BE49-F238E27FC236}">
                <a16:creationId xmlns:a16="http://schemas.microsoft.com/office/drawing/2014/main" id="{0D1E4491-A59A-ED55-4D9D-40A235C4C313}"/>
              </a:ext>
            </a:extLst>
          </p:cNvPr>
          <p:cNvPicPr>
            <a:picLocks noChangeAspect="1"/>
          </p:cNvPicPr>
          <p:nvPr/>
        </p:nvPicPr>
        <p:blipFill>
          <a:blip r:embed="rId2"/>
          <a:stretch>
            <a:fillRect/>
          </a:stretch>
        </p:blipFill>
        <p:spPr>
          <a:xfrm>
            <a:off x="0" y="992896"/>
            <a:ext cx="12192000" cy="3790514"/>
          </a:xfrm>
          <a:prstGeom prst="rect">
            <a:avLst/>
          </a:prstGeom>
        </p:spPr>
      </p:pic>
      <p:pic>
        <p:nvPicPr>
          <p:cNvPr id="6" name="Picture 5">
            <a:extLst>
              <a:ext uri="{FF2B5EF4-FFF2-40B4-BE49-F238E27FC236}">
                <a16:creationId xmlns:a16="http://schemas.microsoft.com/office/drawing/2014/main" id="{5447EC20-BD23-491E-FD96-BB8135D97238}"/>
              </a:ext>
            </a:extLst>
          </p:cNvPr>
          <p:cNvPicPr>
            <a:picLocks noChangeAspect="1"/>
          </p:cNvPicPr>
          <p:nvPr/>
        </p:nvPicPr>
        <p:blipFill>
          <a:blip r:embed="rId3"/>
          <a:stretch>
            <a:fillRect/>
          </a:stretch>
        </p:blipFill>
        <p:spPr>
          <a:xfrm>
            <a:off x="376833" y="1090800"/>
            <a:ext cx="3343952" cy="3450674"/>
          </a:xfrm>
          <a:prstGeom prst="rect">
            <a:avLst/>
          </a:prstGeom>
        </p:spPr>
      </p:pic>
      <p:pic>
        <p:nvPicPr>
          <p:cNvPr id="8" name="Picture 7">
            <a:extLst>
              <a:ext uri="{FF2B5EF4-FFF2-40B4-BE49-F238E27FC236}">
                <a16:creationId xmlns:a16="http://schemas.microsoft.com/office/drawing/2014/main" id="{6EFA9B24-11A6-AD38-5BBC-E7C6A96D8E98}"/>
              </a:ext>
            </a:extLst>
          </p:cNvPr>
          <p:cNvPicPr>
            <a:picLocks noChangeAspect="1"/>
          </p:cNvPicPr>
          <p:nvPr/>
        </p:nvPicPr>
        <p:blipFill>
          <a:blip r:embed="rId4"/>
          <a:stretch>
            <a:fillRect/>
          </a:stretch>
        </p:blipFill>
        <p:spPr>
          <a:xfrm>
            <a:off x="8234099" y="590558"/>
            <a:ext cx="3874776" cy="2711866"/>
          </a:xfrm>
          <a:prstGeom prst="rect">
            <a:avLst/>
          </a:prstGeom>
        </p:spPr>
      </p:pic>
      <p:pic>
        <p:nvPicPr>
          <p:cNvPr id="10" name="Picture 9">
            <a:extLst>
              <a:ext uri="{FF2B5EF4-FFF2-40B4-BE49-F238E27FC236}">
                <a16:creationId xmlns:a16="http://schemas.microsoft.com/office/drawing/2014/main" id="{64B6F270-7B58-8712-5CFD-028B2B0884B2}"/>
              </a:ext>
            </a:extLst>
          </p:cNvPr>
          <p:cNvPicPr>
            <a:picLocks noChangeAspect="1"/>
          </p:cNvPicPr>
          <p:nvPr/>
        </p:nvPicPr>
        <p:blipFill>
          <a:blip r:embed="rId5"/>
          <a:stretch>
            <a:fillRect/>
          </a:stretch>
        </p:blipFill>
        <p:spPr>
          <a:xfrm>
            <a:off x="4151404" y="3896436"/>
            <a:ext cx="4082695" cy="3937336"/>
          </a:xfrm>
          <a:prstGeom prst="rect">
            <a:avLst/>
          </a:prstGeom>
        </p:spPr>
      </p:pic>
    </p:spTree>
    <p:extLst>
      <p:ext uri="{BB962C8B-B14F-4D97-AF65-F5344CB8AC3E}">
        <p14:creationId xmlns:p14="http://schemas.microsoft.com/office/powerpoint/2010/main" val="59489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1A371-45AC-EA78-2C57-C2084E94415C}"/>
              </a:ext>
            </a:extLst>
          </p:cNvPr>
          <p:cNvSpPr>
            <a:spLocks noGrp="1"/>
          </p:cNvSpPr>
          <p:nvPr>
            <p:ph sz="quarter" idx="12"/>
          </p:nvPr>
        </p:nvSpPr>
        <p:spPr>
          <a:xfrm>
            <a:off x="301842" y="4802379"/>
            <a:ext cx="11151448" cy="1583971"/>
          </a:xfrm>
        </p:spPr>
        <p:txBody>
          <a:bodyPr/>
          <a:lstStyle/>
          <a:p>
            <a:r>
              <a:rPr lang="en-US" dirty="0"/>
              <a:t>DAS					NNLS				</a:t>
            </a:r>
            <a:r>
              <a:rPr lang="en-US" dirty="0" err="1"/>
              <a:t>CleanSC</a:t>
            </a:r>
            <a:endParaRPr lang="en-US" dirty="0"/>
          </a:p>
          <a:p>
            <a:endParaRPr lang="en-US" dirty="0"/>
          </a:p>
          <a:p>
            <a:r>
              <a:rPr lang="en-US" dirty="0"/>
              <a:t>5000Hz, 1157Hz bandwidth</a:t>
            </a:r>
            <a:endParaRPr lang="LID4096" dirty="0"/>
          </a:p>
        </p:txBody>
      </p:sp>
      <p:sp>
        <p:nvSpPr>
          <p:cNvPr id="3" name="Title 2">
            <a:extLst>
              <a:ext uri="{FF2B5EF4-FFF2-40B4-BE49-F238E27FC236}">
                <a16:creationId xmlns:a16="http://schemas.microsoft.com/office/drawing/2014/main" id="{11C5F2F5-4188-5A99-00BA-AD7FC89D3534}"/>
              </a:ext>
            </a:extLst>
          </p:cNvPr>
          <p:cNvSpPr>
            <a:spLocks noGrp="1"/>
          </p:cNvSpPr>
          <p:nvPr>
            <p:ph type="title"/>
          </p:nvPr>
        </p:nvSpPr>
        <p:spPr/>
        <p:txBody>
          <a:bodyPr/>
          <a:lstStyle/>
          <a:p>
            <a:r>
              <a:rPr lang="en-US" dirty="0"/>
              <a:t>Loudspeaker measurements - Uncorrelated</a:t>
            </a:r>
            <a:endParaRPr lang="LID4096" dirty="0"/>
          </a:p>
        </p:txBody>
      </p:sp>
      <p:sp>
        <p:nvSpPr>
          <p:cNvPr id="4" name="Slide Number Placeholder 3">
            <a:extLst>
              <a:ext uri="{FF2B5EF4-FFF2-40B4-BE49-F238E27FC236}">
                <a16:creationId xmlns:a16="http://schemas.microsoft.com/office/drawing/2014/main" id="{0EACF46C-2E6F-1D53-6C5A-ACA0E6C74AE9}"/>
              </a:ext>
            </a:extLst>
          </p:cNvPr>
          <p:cNvSpPr>
            <a:spLocks noGrp="1"/>
          </p:cNvSpPr>
          <p:nvPr>
            <p:ph type="sldNum" sz="quarter" idx="13"/>
          </p:nvPr>
        </p:nvSpPr>
        <p:spPr/>
        <p:txBody>
          <a:bodyPr/>
          <a:lstStyle/>
          <a:p>
            <a:fld id="{05298CB1-4000-4C34-8BE7-DC1D93D92EBB}" type="slidenum">
              <a:rPr lang="en-GB" smtClean="0"/>
              <a:pPr/>
              <a:t>36</a:t>
            </a:fld>
            <a:endParaRPr lang="en-GB" dirty="0"/>
          </a:p>
        </p:txBody>
      </p:sp>
      <p:pic>
        <p:nvPicPr>
          <p:cNvPr id="6" name="Picture 5">
            <a:extLst>
              <a:ext uri="{FF2B5EF4-FFF2-40B4-BE49-F238E27FC236}">
                <a16:creationId xmlns:a16="http://schemas.microsoft.com/office/drawing/2014/main" id="{26BD65EB-899C-C6DF-35AF-B71B01542F4D}"/>
              </a:ext>
            </a:extLst>
          </p:cNvPr>
          <p:cNvPicPr>
            <a:picLocks noChangeAspect="1"/>
          </p:cNvPicPr>
          <p:nvPr/>
        </p:nvPicPr>
        <p:blipFill>
          <a:blip r:embed="rId2"/>
          <a:stretch>
            <a:fillRect/>
          </a:stretch>
        </p:blipFill>
        <p:spPr>
          <a:xfrm>
            <a:off x="164306" y="1597581"/>
            <a:ext cx="12192000" cy="3789406"/>
          </a:xfrm>
          <a:prstGeom prst="rect">
            <a:avLst/>
          </a:prstGeom>
        </p:spPr>
      </p:pic>
      <p:pic>
        <p:nvPicPr>
          <p:cNvPr id="7" name="Picture 6">
            <a:extLst>
              <a:ext uri="{FF2B5EF4-FFF2-40B4-BE49-F238E27FC236}">
                <a16:creationId xmlns:a16="http://schemas.microsoft.com/office/drawing/2014/main" id="{47DA829B-9286-4AE9-B470-C1CEAB4831E7}"/>
              </a:ext>
            </a:extLst>
          </p:cNvPr>
          <p:cNvPicPr>
            <a:picLocks noChangeAspect="1"/>
          </p:cNvPicPr>
          <p:nvPr/>
        </p:nvPicPr>
        <p:blipFill>
          <a:blip r:embed="rId3"/>
          <a:stretch>
            <a:fillRect/>
          </a:stretch>
        </p:blipFill>
        <p:spPr>
          <a:xfrm>
            <a:off x="343343" y="-418466"/>
            <a:ext cx="3789955" cy="3847466"/>
          </a:xfrm>
          <a:prstGeom prst="rect">
            <a:avLst/>
          </a:prstGeom>
        </p:spPr>
      </p:pic>
      <p:pic>
        <p:nvPicPr>
          <p:cNvPr id="9" name="Picture 8">
            <a:extLst>
              <a:ext uri="{FF2B5EF4-FFF2-40B4-BE49-F238E27FC236}">
                <a16:creationId xmlns:a16="http://schemas.microsoft.com/office/drawing/2014/main" id="{E33D3DC3-F641-6CFD-ABEA-D7005902C16A}"/>
              </a:ext>
            </a:extLst>
          </p:cNvPr>
          <p:cNvPicPr>
            <a:picLocks noChangeAspect="1"/>
          </p:cNvPicPr>
          <p:nvPr/>
        </p:nvPicPr>
        <p:blipFill>
          <a:blip r:embed="rId4"/>
          <a:stretch>
            <a:fillRect/>
          </a:stretch>
        </p:blipFill>
        <p:spPr>
          <a:xfrm>
            <a:off x="8087557" y="-214300"/>
            <a:ext cx="4104443" cy="2928849"/>
          </a:xfrm>
          <a:prstGeom prst="rect">
            <a:avLst/>
          </a:prstGeom>
        </p:spPr>
      </p:pic>
      <p:pic>
        <p:nvPicPr>
          <p:cNvPr id="11" name="Picture 10">
            <a:extLst>
              <a:ext uri="{FF2B5EF4-FFF2-40B4-BE49-F238E27FC236}">
                <a16:creationId xmlns:a16="http://schemas.microsoft.com/office/drawing/2014/main" id="{AC4DF154-5573-4EF9-2714-836DF2916BFD}"/>
              </a:ext>
            </a:extLst>
          </p:cNvPr>
          <p:cNvPicPr>
            <a:picLocks noChangeAspect="1"/>
          </p:cNvPicPr>
          <p:nvPr/>
        </p:nvPicPr>
        <p:blipFill>
          <a:blip r:embed="rId5"/>
          <a:stretch>
            <a:fillRect/>
          </a:stretch>
        </p:blipFill>
        <p:spPr>
          <a:xfrm>
            <a:off x="3865971" y="-545034"/>
            <a:ext cx="4371770" cy="4100601"/>
          </a:xfrm>
          <a:prstGeom prst="rect">
            <a:avLst/>
          </a:prstGeom>
        </p:spPr>
      </p:pic>
    </p:spTree>
    <p:extLst>
      <p:ext uri="{BB962C8B-B14F-4D97-AF65-F5344CB8AC3E}">
        <p14:creationId xmlns:p14="http://schemas.microsoft.com/office/powerpoint/2010/main" val="269280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1A371-45AC-EA78-2C57-C2084E94415C}"/>
              </a:ext>
            </a:extLst>
          </p:cNvPr>
          <p:cNvSpPr>
            <a:spLocks noGrp="1"/>
          </p:cNvSpPr>
          <p:nvPr>
            <p:ph sz="quarter" idx="12"/>
          </p:nvPr>
        </p:nvSpPr>
        <p:spPr>
          <a:xfrm>
            <a:off x="301842" y="4802379"/>
            <a:ext cx="11151448" cy="1583971"/>
          </a:xfrm>
        </p:spPr>
        <p:txBody>
          <a:bodyPr/>
          <a:lstStyle/>
          <a:p>
            <a:r>
              <a:rPr lang="en-US" dirty="0"/>
              <a:t>DAS					NNLS				</a:t>
            </a:r>
            <a:r>
              <a:rPr lang="en-US" dirty="0" err="1"/>
              <a:t>CleanSC</a:t>
            </a:r>
            <a:endParaRPr lang="en-US" dirty="0"/>
          </a:p>
          <a:p>
            <a:endParaRPr lang="en-US" dirty="0"/>
          </a:p>
          <a:p>
            <a:r>
              <a:rPr lang="en-US" dirty="0"/>
              <a:t>2500Hz, 580Hz bandwidth</a:t>
            </a:r>
            <a:endParaRPr lang="LID4096" dirty="0"/>
          </a:p>
        </p:txBody>
      </p:sp>
      <p:sp>
        <p:nvSpPr>
          <p:cNvPr id="3" name="Title 2">
            <a:extLst>
              <a:ext uri="{FF2B5EF4-FFF2-40B4-BE49-F238E27FC236}">
                <a16:creationId xmlns:a16="http://schemas.microsoft.com/office/drawing/2014/main" id="{11C5F2F5-4188-5A99-00BA-AD7FC89D3534}"/>
              </a:ext>
            </a:extLst>
          </p:cNvPr>
          <p:cNvSpPr>
            <a:spLocks noGrp="1"/>
          </p:cNvSpPr>
          <p:nvPr>
            <p:ph type="title"/>
          </p:nvPr>
        </p:nvSpPr>
        <p:spPr/>
        <p:txBody>
          <a:bodyPr/>
          <a:lstStyle/>
          <a:p>
            <a:r>
              <a:rPr lang="en-US" dirty="0"/>
              <a:t>Loudspeaker measurements - Uncorrelated</a:t>
            </a:r>
            <a:endParaRPr lang="LID4096" dirty="0"/>
          </a:p>
        </p:txBody>
      </p:sp>
      <p:sp>
        <p:nvSpPr>
          <p:cNvPr id="4" name="Slide Number Placeholder 3">
            <a:extLst>
              <a:ext uri="{FF2B5EF4-FFF2-40B4-BE49-F238E27FC236}">
                <a16:creationId xmlns:a16="http://schemas.microsoft.com/office/drawing/2014/main" id="{0EACF46C-2E6F-1D53-6C5A-ACA0E6C74AE9}"/>
              </a:ext>
            </a:extLst>
          </p:cNvPr>
          <p:cNvSpPr>
            <a:spLocks noGrp="1"/>
          </p:cNvSpPr>
          <p:nvPr>
            <p:ph type="sldNum" sz="quarter" idx="13"/>
          </p:nvPr>
        </p:nvSpPr>
        <p:spPr/>
        <p:txBody>
          <a:bodyPr/>
          <a:lstStyle/>
          <a:p>
            <a:fld id="{05298CB1-4000-4C34-8BE7-DC1D93D92EBB}" type="slidenum">
              <a:rPr lang="en-GB" smtClean="0"/>
              <a:pPr/>
              <a:t>37</a:t>
            </a:fld>
            <a:endParaRPr lang="en-GB" dirty="0"/>
          </a:p>
        </p:txBody>
      </p:sp>
      <p:pic>
        <p:nvPicPr>
          <p:cNvPr id="7" name="Picture 6">
            <a:extLst>
              <a:ext uri="{FF2B5EF4-FFF2-40B4-BE49-F238E27FC236}">
                <a16:creationId xmlns:a16="http://schemas.microsoft.com/office/drawing/2014/main" id="{DA40D163-20B5-C3A0-D51B-712700935BD6}"/>
              </a:ext>
            </a:extLst>
          </p:cNvPr>
          <p:cNvPicPr>
            <a:picLocks noChangeAspect="1"/>
          </p:cNvPicPr>
          <p:nvPr/>
        </p:nvPicPr>
        <p:blipFill>
          <a:blip r:embed="rId2"/>
          <a:stretch>
            <a:fillRect/>
          </a:stretch>
        </p:blipFill>
        <p:spPr>
          <a:xfrm>
            <a:off x="164306" y="929137"/>
            <a:ext cx="12192000" cy="3819776"/>
          </a:xfrm>
          <a:prstGeom prst="rect">
            <a:avLst/>
          </a:prstGeom>
        </p:spPr>
      </p:pic>
      <p:pic>
        <p:nvPicPr>
          <p:cNvPr id="6" name="Picture 5">
            <a:extLst>
              <a:ext uri="{FF2B5EF4-FFF2-40B4-BE49-F238E27FC236}">
                <a16:creationId xmlns:a16="http://schemas.microsoft.com/office/drawing/2014/main" id="{C9EC7D6D-139D-FBDF-1614-76C416F59E88}"/>
              </a:ext>
            </a:extLst>
          </p:cNvPr>
          <p:cNvPicPr>
            <a:picLocks noChangeAspect="1"/>
          </p:cNvPicPr>
          <p:nvPr/>
        </p:nvPicPr>
        <p:blipFill>
          <a:blip r:embed="rId3"/>
          <a:stretch>
            <a:fillRect/>
          </a:stretch>
        </p:blipFill>
        <p:spPr>
          <a:xfrm>
            <a:off x="164306" y="-225977"/>
            <a:ext cx="3436134" cy="3755519"/>
          </a:xfrm>
          <a:prstGeom prst="rect">
            <a:avLst/>
          </a:prstGeom>
        </p:spPr>
      </p:pic>
      <p:pic>
        <p:nvPicPr>
          <p:cNvPr id="9" name="Picture 8">
            <a:extLst>
              <a:ext uri="{FF2B5EF4-FFF2-40B4-BE49-F238E27FC236}">
                <a16:creationId xmlns:a16="http://schemas.microsoft.com/office/drawing/2014/main" id="{0E22D9B8-9CCC-61DA-31E2-B576238CF3B1}"/>
              </a:ext>
            </a:extLst>
          </p:cNvPr>
          <p:cNvPicPr>
            <a:picLocks noChangeAspect="1"/>
          </p:cNvPicPr>
          <p:nvPr/>
        </p:nvPicPr>
        <p:blipFill>
          <a:blip r:embed="rId4"/>
          <a:stretch>
            <a:fillRect/>
          </a:stretch>
        </p:blipFill>
        <p:spPr>
          <a:xfrm>
            <a:off x="7939530" y="-97345"/>
            <a:ext cx="4088164" cy="3355869"/>
          </a:xfrm>
          <a:prstGeom prst="rect">
            <a:avLst/>
          </a:prstGeom>
        </p:spPr>
      </p:pic>
      <p:pic>
        <p:nvPicPr>
          <p:cNvPr id="11" name="Picture 10">
            <a:extLst>
              <a:ext uri="{FF2B5EF4-FFF2-40B4-BE49-F238E27FC236}">
                <a16:creationId xmlns:a16="http://schemas.microsoft.com/office/drawing/2014/main" id="{2EF228AC-E776-73EA-56D8-63F69507F044}"/>
              </a:ext>
            </a:extLst>
          </p:cNvPr>
          <p:cNvPicPr>
            <a:picLocks noChangeAspect="1"/>
          </p:cNvPicPr>
          <p:nvPr/>
        </p:nvPicPr>
        <p:blipFill>
          <a:blip r:embed="rId5"/>
          <a:stretch>
            <a:fillRect/>
          </a:stretch>
        </p:blipFill>
        <p:spPr>
          <a:xfrm>
            <a:off x="3929052" y="-68956"/>
            <a:ext cx="3788880" cy="3901012"/>
          </a:xfrm>
          <a:prstGeom prst="rect">
            <a:avLst/>
          </a:prstGeom>
        </p:spPr>
      </p:pic>
    </p:spTree>
    <p:extLst>
      <p:ext uri="{BB962C8B-B14F-4D97-AF65-F5344CB8AC3E}">
        <p14:creationId xmlns:p14="http://schemas.microsoft.com/office/powerpoint/2010/main" val="32694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BBAF1-5D08-C806-67E9-FC062543A7C7}"/>
              </a:ext>
            </a:extLst>
          </p:cNvPr>
          <p:cNvSpPr>
            <a:spLocks noGrp="1"/>
          </p:cNvSpPr>
          <p:nvPr>
            <p:ph sz="quarter" idx="12"/>
          </p:nvPr>
        </p:nvSpPr>
        <p:spPr>
          <a:xfrm>
            <a:off x="604834" y="6157851"/>
            <a:ext cx="5030765" cy="308316"/>
          </a:xfrm>
        </p:spPr>
        <p:txBody>
          <a:bodyPr/>
          <a:lstStyle/>
          <a:p>
            <a:r>
              <a:rPr lang="en-US" dirty="0"/>
              <a:t>MUSIC, 1500Hz</a:t>
            </a:r>
            <a:endParaRPr lang="LID4096" dirty="0"/>
          </a:p>
        </p:txBody>
      </p:sp>
      <p:sp>
        <p:nvSpPr>
          <p:cNvPr id="3" name="Title 2">
            <a:extLst>
              <a:ext uri="{FF2B5EF4-FFF2-40B4-BE49-F238E27FC236}">
                <a16:creationId xmlns:a16="http://schemas.microsoft.com/office/drawing/2014/main" id="{B364F1A2-5DE8-D375-D41E-C4A80AF9073D}"/>
              </a:ext>
            </a:extLst>
          </p:cNvPr>
          <p:cNvSpPr>
            <a:spLocks noGrp="1"/>
          </p:cNvSpPr>
          <p:nvPr>
            <p:ph type="title"/>
          </p:nvPr>
        </p:nvSpPr>
        <p:spPr/>
        <p:txBody>
          <a:bodyPr/>
          <a:lstStyle/>
          <a:p>
            <a:endParaRPr lang="LID4096"/>
          </a:p>
        </p:txBody>
      </p:sp>
      <p:sp>
        <p:nvSpPr>
          <p:cNvPr id="4" name="Slide Number Placeholder 3">
            <a:extLst>
              <a:ext uri="{FF2B5EF4-FFF2-40B4-BE49-F238E27FC236}">
                <a16:creationId xmlns:a16="http://schemas.microsoft.com/office/drawing/2014/main" id="{2C2D00A3-3684-8E5A-AA0C-4516E33896CF}"/>
              </a:ext>
            </a:extLst>
          </p:cNvPr>
          <p:cNvSpPr>
            <a:spLocks noGrp="1"/>
          </p:cNvSpPr>
          <p:nvPr>
            <p:ph type="sldNum" sz="quarter" idx="13"/>
          </p:nvPr>
        </p:nvSpPr>
        <p:spPr/>
        <p:txBody>
          <a:bodyPr/>
          <a:lstStyle/>
          <a:p>
            <a:fld id="{05298CB1-4000-4C34-8BE7-DC1D93D92EBB}" type="slidenum">
              <a:rPr lang="en-GB" smtClean="0"/>
              <a:pPr/>
              <a:t>38</a:t>
            </a:fld>
            <a:endParaRPr lang="en-GB" dirty="0"/>
          </a:p>
        </p:txBody>
      </p:sp>
      <p:pic>
        <p:nvPicPr>
          <p:cNvPr id="6" name="Picture 5">
            <a:extLst>
              <a:ext uri="{FF2B5EF4-FFF2-40B4-BE49-F238E27FC236}">
                <a16:creationId xmlns:a16="http://schemas.microsoft.com/office/drawing/2014/main" id="{E6633219-0E41-5284-F877-C5F2D26D3F3B}"/>
              </a:ext>
            </a:extLst>
          </p:cNvPr>
          <p:cNvPicPr>
            <a:picLocks noChangeAspect="1"/>
          </p:cNvPicPr>
          <p:nvPr/>
        </p:nvPicPr>
        <p:blipFill>
          <a:blip r:embed="rId2"/>
          <a:stretch>
            <a:fillRect/>
          </a:stretch>
        </p:blipFill>
        <p:spPr>
          <a:xfrm>
            <a:off x="110328" y="426265"/>
            <a:ext cx="5525271" cy="5639587"/>
          </a:xfrm>
          <a:prstGeom prst="rect">
            <a:avLst/>
          </a:prstGeom>
        </p:spPr>
      </p:pic>
      <p:pic>
        <p:nvPicPr>
          <p:cNvPr id="8" name="Picture 7">
            <a:extLst>
              <a:ext uri="{FF2B5EF4-FFF2-40B4-BE49-F238E27FC236}">
                <a16:creationId xmlns:a16="http://schemas.microsoft.com/office/drawing/2014/main" id="{71D3C77D-9B95-3861-49CF-AF348A6C7D02}"/>
              </a:ext>
            </a:extLst>
          </p:cNvPr>
          <p:cNvPicPr>
            <a:picLocks noChangeAspect="1"/>
          </p:cNvPicPr>
          <p:nvPr/>
        </p:nvPicPr>
        <p:blipFill>
          <a:blip r:embed="rId3"/>
          <a:stretch>
            <a:fillRect/>
          </a:stretch>
        </p:blipFill>
        <p:spPr>
          <a:xfrm>
            <a:off x="6282161" y="121173"/>
            <a:ext cx="4309172" cy="3059349"/>
          </a:xfrm>
          <a:prstGeom prst="rect">
            <a:avLst/>
          </a:prstGeom>
        </p:spPr>
      </p:pic>
      <p:sp>
        <p:nvSpPr>
          <p:cNvPr id="9" name="Content Placeholder 1">
            <a:extLst>
              <a:ext uri="{FF2B5EF4-FFF2-40B4-BE49-F238E27FC236}">
                <a16:creationId xmlns:a16="http://schemas.microsoft.com/office/drawing/2014/main" id="{E7E7BEB6-63F3-1219-873D-13D363999B80}"/>
              </a:ext>
            </a:extLst>
          </p:cNvPr>
          <p:cNvSpPr txBox="1">
            <a:spLocks/>
          </p:cNvSpPr>
          <p:nvPr/>
        </p:nvSpPr>
        <p:spPr>
          <a:xfrm>
            <a:off x="6392721" y="3274842"/>
            <a:ext cx="5030765" cy="308316"/>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r>
              <a:rPr lang="en-US" dirty="0" err="1"/>
              <a:t>CleanSC</a:t>
            </a:r>
            <a:r>
              <a:rPr lang="en-US" dirty="0"/>
              <a:t>, 1500Hz</a:t>
            </a:r>
            <a:endParaRPr lang="LID4096" dirty="0"/>
          </a:p>
        </p:txBody>
      </p:sp>
      <p:pic>
        <p:nvPicPr>
          <p:cNvPr id="13" name="Picture 12">
            <a:extLst>
              <a:ext uri="{FF2B5EF4-FFF2-40B4-BE49-F238E27FC236}">
                <a16:creationId xmlns:a16="http://schemas.microsoft.com/office/drawing/2014/main" id="{AA874C5A-9ABF-BD87-AABF-03C34C67D1ED}"/>
              </a:ext>
            </a:extLst>
          </p:cNvPr>
          <p:cNvPicPr>
            <a:picLocks noChangeAspect="1"/>
          </p:cNvPicPr>
          <p:nvPr/>
        </p:nvPicPr>
        <p:blipFill>
          <a:blip r:embed="rId4"/>
          <a:stretch>
            <a:fillRect/>
          </a:stretch>
        </p:blipFill>
        <p:spPr>
          <a:xfrm>
            <a:off x="6182387" y="3630318"/>
            <a:ext cx="3606134" cy="2785065"/>
          </a:xfrm>
          <a:prstGeom prst="rect">
            <a:avLst/>
          </a:prstGeom>
        </p:spPr>
      </p:pic>
      <p:sp>
        <p:nvSpPr>
          <p:cNvPr id="14" name="Content Placeholder 1">
            <a:extLst>
              <a:ext uri="{FF2B5EF4-FFF2-40B4-BE49-F238E27FC236}">
                <a16:creationId xmlns:a16="http://schemas.microsoft.com/office/drawing/2014/main" id="{BA577385-B3BE-A6BB-AC49-2119C01F2568}"/>
              </a:ext>
            </a:extLst>
          </p:cNvPr>
          <p:cNvSpPr txBox="1">
            <a:spLocks/>
          </p:cNvSpPr>
          <p:nvPr/>
        </p:nvSpPr>
        <p:spPr>
          <a:xfrm>
            <a:off x="6552202" y="6462543"/>
            <a:ext cx="5030765" cy="308316"/>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r>
              <a:rPr lang="en-US" dirty="0"/>
              <a:t>NNLS, 1500Hz</a:t>
            </a:r>
            <a:endParaRPr lang="LID4096" dirty="0"/>
          </a:p>
        </p:txBody>
      </p:sp>
      <p:pic>
        <p:nvPicPr>
          <p:cNvPr id="16" name="Picture 15">
            <a:extLst>
              <a:ext uri="{FF2B5EF4-FFF2-40B4-BE49-F238E27FC236}">
                <a16:creationId xmlns:a16="http://schemas.microsoft.com/office/drawing/2014/main" id="{75399BD5-6A53-49C8-66A4-D888A9014F09}"/>
              </a:ext>
            </a:extLst>
          </p:cNvPr>
          <p:cNvPicPr>
            <a:picLocks noChangeAspect="1"/>
          </p:cNvPicPr>
          <p:nvPr/>
        </p:nvPicPr>
        <p:blipFill>
          <a:blip r:embed="rId5"/>
          <a:stretch>
            <a:fillRect/>
          </a:stretch>
        </p:blipFill>
        <p:spPr>
          <a:xfrm>
            <a:off x="6282161" y="432826"/>
            <a:ext cx="3306325" cy="2771276"/>
          </a:xfrm>
          <a:prstGeom prst="rect">
            <a:avLst/>
          </a:prstGeom>
        </p:spPr>
      </p:pic>
    </p:spTree>
    <p:extLst>
      <p:ext uri="{BB962C8B-B14F-4D97-AF65-F5344CB8AC3E}">
        <p14:creationId xmlns:p14="http://schemas.microsoft.com/office/powerpoint/2010/main" val="92960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CBB1DF-A72A-0209-E866-69C4AC1E3684}"/>
              </a:ext>
            </a:extLst>
          </p:cNvPr>
          <p:cNvSpPr>
            <a:spLocks noGrp="1"/>
          </p:cNvSpPr>
          <p:nvPr>
            <p:ph type="sldNum" sz="quarter" idx="11"/>
          </p:nvPr>
        </p:nvSpPr>
        <p:spPr/>
        <p:txBody>
          <a:bodyPr/>
          <a:lstStyle/>
          <a:p>
            <a:fld id="{05298CB1-4000-4C34-8BE7-DC1D93D92EBB}" type="slidenum">
              <a:rPr lang="en-GB" smtClean="0"/>
              <a:pPr/>
              <a:t>39</a:t>
            </a:fld>
            <a:endParaRPr lang="en-GB" dirty="0"/>
          </a:p>
        </p:txBody>
      </p:sp>
      <p:pic>
        <p:nvPicPr>
          <p:cNvPr id="5" name="Picture 4">
            <a:extLst>
              <a:ext uri="{FF2B5EF4-FFF2-40B4-BE49-F238E27FC236}">
                <a16:creationId xmlns:a16="http://schemas.microsoft.com/office/drawing/2014/main" id="{F66C5B8C-DA64-2441-8AD3-EBE24BA74F5D}"/>
              </a:ext>
            </a:extLst>
          </p:cNvPr>
          <p:cNvPicPr>
            <a:picLocks noChangeAspect="1"/>
          </p:cNvPicPr>
          <p:nvPr/>
        </p:nvPicPr>
        <p:blipFill>
          <a:blip r:embed="rId2"/>
          <a:stretch>
            <a:fillRect/>
          </a:stretch>
        </p:blipFill>
        <p:spPr>
          <a:xfrm>
            <a:off x="1255344" y="733232"/>
            <a:ext cx="2894625" cy="2954514"/>
          </a:xfrm>
          <a:prstGeom prst="rect">
            <a:avLst/>
          </a:prstGeom>
        </p:spPr>
      </p:pic>
      <p:pic>
        <p:nvPicPr>
          <p:cNvPr id="6" name="Picture 5">
            <a:extLst>
              <a:ext uri="{FF2B5EF4-FFF2-40B4-BE49-F238E27FC236}">
                <a16:creationId xmlns:a16="http://schemas.microsoft.com/office/drawing/2014/main" id="{844BBF8B-B754-7F27-C3C5-AF0D1A7C7EE1}"/>
              </a:ext>
            </a:extLst>
          </p:cNvPr>
          <p:cNvPicPr>
            <a:picLocks noChangeAspect="1"/>
          </p:cNvPicPr>
          <p:nvPr/>
        </p:nvPicPr>
        <p:blipFill>
          <a:blip r:embed="rId3"/>
          <a:stretch>
            <a:fillRect/>
          </a:stretch>
        </p:blipFill>
        <p:spPr>
          <a:xfrm>
            <a:off x="4411249" y="827652"/>
            <a:ext cx="3369502" cy="2824230"/>
          </a:xfrm>
          <a:prstGeom prst="rect">
            <a:avLst/>
          </a:prstGeom>
        </p:spPr>
      </p:pic>
      <p:pic>
        <p:nvPicPr>
          <p:cNvPr id="7" name="Picture 6">
            <a:extLst>
              <a:ext uri="{FF2B5EF4-FFF2-40B4-BE49-F238E27FC236}">
                <a16:creationId xmlns:a16="http://schemas.microsoft.com/office/drawing/2014/main" id="{221CB5A2-9DFA-6806-7E64-245F7D95EC55}"/>
              </a:ext>
            </a:extLst>
          </p:cNvPr>
          <p:cNvPicPr>
            <a:picLocks noChangeAspect="1"/>
          </p:cNvPicPr>
          <p:nvPr/>
        </p:nvPicPr>
        <p:blipFill>
          <a:blip r:embed="rId4"/>
          <a:stretch>
            <a:fillRect/>
          </a:stretch>
        </p:blipFill>
        <p:spPr>
          <a:xfrm>
            <a:off x="7891423" y="791788"/>
            <a:ext cx="3749720" cy="2895958"/>
          </a:xfrm>
          <a:prstGeom prst="rect">
            <a:avLst/>
          </a:prstGeom>
        </p:spPr>
      </p:pic>
      <p:sp>
        <p:nvSpPr>
          <p:cNvPr id="8" name="Content Placeholder 1">
            <a:extLst>
              <a:ext uri="{FF2B5EF4-FFF2-40B4-BE49-F238E27FC236}">
                <a16:creationId xmlns:a16="http://schemas.microsoft.com/office/drawing/2014/main" id="{D2E03AC3-0359-893B-ED0C-F3302996F3F1}"/>
              </a:ext>
            </a:extLst>
          </p:cNvPr>
          <p:cNvSpPr txBox="1">
            <a:spLocks/>
          </p:cNvSpPr>
          <p:nvPr/>
        </p:nvSpPr>
        <p:spPr>
          <a:xfrm>
            <a:off x="4411249" y="3670841"/>
            <a:ext cx="5030765" cy="308316"/>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err="1"/>
              <a:t>CleanSC</a:t>
            </a:r>
            <a:r>
              <a:rPr lang="en-US" dirty="0"/>
              <a:t>, 1500Hz</a:t>
            </a:r>
            <a:endParaRPr lang="LID4096" dirty="0"/>
          </a:p>
        </p:txBody>
      </p:sp>
      <p:sp>
        <p:nvSpPr>
          <p:cNvPr id="9" name="Content Placeholder 1">
            <a:extLst>
              <a:ext uri="{FF2B5EF4-FFF2-40B4-BE49-F238E27FC236}">
                <a16:creationId xmlns:a16="http://schemas.microsoft.com/office/drawing/2014/main" id="{B256A751-675E-2046-A81A-F1B7ED85E9B5}"/>
              </a:ext>
            </a:extLst>
          </p:cNvPr>
          <p:cNvSpPr txBox="1">
            <a:spLocks/>
          </p:cNvSpPr>
          <p:nvPr/>
        </p:nvSpPr>
        <p:spPr>
          <a:xfrm>
            <a:off x="7891423" y="3689790"/>
            <a:ext cx="5030765" cy="308316"/>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NNLS, 1500Hz</a:t>
            </a:r>
            <a:endParaRPr lang="LID4096" dirty="0"/>
          </a:p>
        </p:txBody>
      </p:sp>
      <p:sp>
        <p:nvSpPr>
          <p:cNvPr id="10" name="Content Placeholder 1">
            <a:extLst>
              <a:ext uri="{FF2B5EF4-FFF2-40B4-BE49-F238E27FC236}">
                <a16:creationId xmlns:a16="http://schemas.microsoft.com/office/drawing/2014/main" id="{4FCB6092-C3CC-98AC-D172-57DF7299A55E}"/>
              </a:ext>
            </a:extLst>
          </p:cNvPr>
          <p:cNvSpPr txBox="1">
            <a:spLocks/>
          </p:cNvSpPr>
          <p:nvPr/>
        </p:nvSpPr>
        <p:spPr>
          <a:xfrm>
            <a:off x="751965" y="3605980"/>
            <a:ext cx="5030765" cy="308316"/>
          </a:xfrm>
          <a:prstGeom prst="rect">
            <a:avLst/>
          </a:prstGeom>
        </p:spPr>
        <p:txBody>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3D-Music, 1500Hz</a:t>
            </a:r>
            <a:endParaRPr lang="LID4096" dirty="0"/>
          </a:p>
        </p:txBody>
      </p:sp>
    </p:spTree>
    <p:extLst>
      <p:ext uri="{BB962C8B-B14F-4D97-AF65-F5344CB8AC3E}">
        <p14:creationId xmlns:p14="http://schemas.microsoft.com/office/powerpoint/2010/main" val="4129184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6E73CE-ADAA-F6ED-9BE3-176E1BA54074}"/>
              </a:ext>
            </a:extLst>
          </p:cNvPr>
          <p:cNvSpPr>
            <a:spLocks noGrp="1"/>
          </p:cNvSpPr>
          <p:nvPr>
            <p:ph type="sldNum" sz="quarter" idx="11"/>
          </p:nvPr>
        </p:nvSpPr>
        <p:spPr>
          <a:xfrm>
            <a:off x="164306" y="6386350"/>
            <a:ext cx="440528" cy="308315"/>
          </a:xfrm>
        </p:spPr>
        <p:txBody>
          <a:bodyPr anchor="b">
            <a:normAutofit/>
          </a:bodyPr>
          <a:lstStyle/>
          <a:p>
            <a:pPr>
              <a:spcAft>
                <a:spcPts val="600"/>
              </a:spcAft>
            </a:pPr>
            <a:fld id="{05298CB1-4000-4C34-8BE7-DC1D93D92EBB}" type="slidenum">
              <a:rPr lang="en-GB" smtClean="0"/>
              <a:pPr>
                <a:spcAft>
                  <a:spcPts val="600"/>
                </a:spcAft>
              </a:pPr>
              <a:t>4</a:t>
            </a:fld>
            <a:endParaRPr lang="en-GB"/>
          </a:p>
        </p:txBody>
      </p:sp>
      <p:pic>
        <p:nvPicPr>
          <p:cNvPr id="5" name="Picture 4" descr="A robot with headphones and a camera&#10;&#10;Description automatically generated">
            <a:extLst>
              <a:ext uri="{FF2B5EF4-FFF2-40B4-BE49-F238E27FC236}">
                <a16:creationId xmlns:a16="http://schemas.microsoft.com/office/drawing/2014/main" id="{72FEA5E4-9385-5E9C-47B8-3D09C2C0CC99}"/>
              </a:ext>
            </a:extLst>
          </p:cNvPr>
          <p:cNvPicPr>
            <a:picLocks noChangeAspect="1"/>
          </p:cNvPicPr>
          <p:nvPr/>
        </p:nvPicPr>
        <p:blipFill>
          <a:blip r:embed="rId2"/>
          <a:stretch>
            <a:fillRect/>
          </a:stretch>
        </p:blipFill>
        <p:spPr>
          <a:xfrm>
            <a:off x="1862778" y="1313392"/>
            <a:ext cx="8466444" cy="4762375"/>
          </a:xfrm>
          <a:prstGeom prst="rect">
            <a:avLst/>
          </a:prstGeom>
          <a:noFill/>
        </p:spPr>
      </p:pic>
      <p:sp>
        <p:nvSpPr>
          <p:cNvPr id="2" name="Title 1">
            <a:extLst>
              <a:ext uri="{FF2B5EF4-FFF2-40B4-BE49-F238E27FC236}">
                <a16:creationId xmlns:a16="http://schemas.microsoft.com/office/drawing/2014/main" id="{A4C6C8D9-1009-2325-7096-D51365F0B45F}"/>
              </a:ext>
            </a:extLst>
          </p:cNvPr>
          <p:cNvSpPr>
            <a:spLocks noGrp="1"/>
          </p:cNvSpPr>
          <p:nvPr>
            <p:ph type="title"/>
          </p:nvPr>
        </p:nvSpPr>
        <p:spPr>
          <a:xfrm>
            <a:off x="658811" y="584886"/>
            <a:ext cx="10875600" cy="504000"/>
          </a:xfrm>
        </p:spPr>
        <p:txBody>
          <a:bodyPr anchor="t">
            <a:normAutofit/>
          </a:bodyPr>
          <a:lstStyle/>
          <a:p>
            <a:r>
              <a:rPr lang="en-US" dirty="0"/>
              <a:t>Intro to the system – physical components</a:t>
            </a:r>
          </a:p>
        </p:txBody>
      </p:sp>
      <p:sp>
        <p:nvSpPr>
          <p:cNvPr id="7" name="Rectangle 6">
            <a:extLst>
              <a:ext uri="{FF2B5EF4-FFF2-40B4-BE49-F238E27FC236}">
                <a16:creationId xmlns:a16="http://schemas.microsoft.com/office/drawing/2014/main" id="{F5A8ADAD-7CFC-3106-8650-CA0EC434DEE4}"/>
              </a:ext>
            </a:extLst>
          </p:cNvPr>
          <p:cNvSpPr/>
          <p:nvPr/>
        </p:nvSpPr>
        <p:spPr>
          <a:xfrm>
            <a:off x="7544980" y="1804791"/>
            <a:ext cx="1884219" cy="2003872"/>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err="1"/>
          </a:p>
        </p:txBody>
      </p:sp>
      <p:sp>
        <p:nvSpPr>
          <p:cNvPr id="8" name="Rectangle 7">
            <a:extLst>
              <a:ext uri="{FF2B5EF4-FFF2-40B4-BE49-F238E27FC236}">
                <a16:creationId xmlns:a16="http://schemas.microsoft.com/office/drawing/2014/main" id="{8F4687B3-20E1-8366-8CEA-0BB3E23DC293}"/>
              </a:ext>
            </a:extLst>
          </p:cNvPr>
          <p:cNvSpPr/>
          <p:nvPr/>
        </p:nvSpPr>
        <p:spPr>
          <a:xfrm>
            <a:off x="6638137" y="4644971"/>
            <a:ext cx="1405607" cy="1141112"/>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err="1"/>
          </a:p>
        </p:txBody>
      </p:sp>
      <p:sp>
        <p:nvSpPr>
          <p:cNvPr id="9" name="Rectangle 8">
            <a:extLst>
              <a:ext uri="{FF2B5EF4-FFF2-40B4-BE49-F238E27FC236}">
                <a16:creationId xmlns:a16="http://schemas.microsoft.com/office/drawing/2014/main" id="{12D5F2F8-881F-47B2-BF87-F1D3D79E48E1}"/>
              </a:ext>
            </a:extLst>
          </p:cNvPr>
          <p:cNvSpPr/>
          <p:nvPr/>
        </p:nvSpPr>
        <p:spPr>
          <a:xfrm>
            <a:off x="1946483" y="1426937"/>
            <a:ext cx="2967392" cy="379236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err="1"/>
          </a:p>
        </p:txBody>
      </p:sp>
      <p:sp>
        <p:nvSpPr>
          <p:cNvPr id="10" name="Rectangle 9">
            <a:extLst>
              <a:ext uri="{FF2B5EF4-FFF2-40B4-BE49-F238E27FC236}">
                <a16:creationId xmlns:a16="http://schemas.microsoft.com/office/drawing/2014/main" id="{95D1D376-73B4-020C-92E1-A4A1DB1CCBBF}"/>
              </a:ext>
            </a:extLst>
          </p:cNvPr>
          <p:cNvSpPr/>
          <p:nvPr/>
        </p:nvSpPr>
        <p:spPr>
          <a:xfrm>
            <a:off x="5655722" y="4903167"/>
            <a:ext cx="851426" cy="102711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err="1"/>
          </a:p>
        </p:txBody>
      </p:sp>
      <p:sp>
        <p:nvSpPr>
          <p:cNvPr id="13" name="Speech Bubble: Rectangle with Corners Rounded 12">
            <a:extLst>
              <a:ext uri="{FF2B5EF4-FFF2-40B4-BE49-F238E27FC236}">
                <a16:creationId xmlns:a16="http://schemas.microsoft.com/office/drawing/2014/main" id="{6BBD47ED-CDA7-A902-52DF-F5DB3E676782}"/>
              </a:ext>
            </a:extLst>
          </p:cNvPr>
          <p:cNvSpPr/>
          <p:nvPr/>
        </p:nvSpPr>
        <p:spPr>
          <a:xfrm>
            <a:off x="5030863" y="1365037"/>
            <a:ext cx="2397129" cy="1120314"/>
          </a:xfrm>
          <a:prstGeom prst="wedgeRoundRectCallout">
            <a:avLst>
              <a:gd name="adj1" fmla="val -55977"/>
              <a:gd name="adj2" fmla="val 187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Acoustic Array. Channel: 36</a:t>
            </a:r>
          </a:p>
          <a:p>
            <a:pPr algn="ctr"/>
            <a:r>
              <a:rPr lang="en-US" dirty="0">
                <a:cs typeface="Arial"/>
              </a:rPr>
              <a:t>Diameter: 45</a:t>
            </a:r>
          </a:p>
        </p:txBody>
      </p:sp>
      <p:sp>
        <p:nvSpPr>
          <p:cNvPr id="14" name="Speech Bubble: Rectangle with Corners Rounded 13">
            <a:extLst>
              <a:ext uri="{FF2B5EF4-FFF2-40B4-BE49-F238E27FC236}">
                <a16:creationId xmlns:a16="http://schemas.microsoft.com/office/drawing/2014/main" id="{29C2BF57-68F6-9648-5012-D65EAF98B553}"/>
              </a:ext>
            </a:extLst>
          </p:cNvPr>
          <p:cNvSpPr/>
          <p:nvPr/>
        </p:nvSpPr>
        <p:spPr>
          <a:xfrm>
            <a:off x="5278876" y="2683396"/>
            <a:ext cx="2062064" cy="1322743"/>
          </a:xfrm>
          <a:prstGeom prst="wedgeRoundRectCallout">
            <a:avLst>
              <a:gd name="adj1" fmla="val 57952"/>
              <a:gd name="adj2" fmla="val -3750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Device under test, with HATS wearing it.</a:t>
            </a:r>
          </a:p>
        </p:txBody>
      </p:sp>
      <p:sp>
        <p:nvSpPr>
          <p:cNvPr id="15" name="Speech Bubble: Rectangle with Corners Rounded 14">
            <a:extLst>
              <a:ext uri="{FF2B5EF4-FFF2-40B4-BE49-F238E27FC236}">
                <a16:creationId xmlns:a16="http://schemas.microsoft.com/office/drawing/2014/main" id="{C344992D-FAB1-7723-A00A-E69BFAD9A049}"/>
              </a:ext>
            </a:extLst>
          </p:cNvPr>
          <p:cNvSpPr/>
          <p:nvPr/>
        </p:nvSpPr>
        <p:spPr>
          <a:xfrm>
            <a:off x="8282554" y="4300062"/>
            <a:ext cx="1500163" cy="924222"/>
          </a:xfrm>
          <a:prstGeom prst="wedgeRoundRectCallout">
            <a:avLst>
              <a:gd name="adj1" fmla="val -67584"/>
              <a:gd name="adj2" fmla="val 2695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Microsoft Azure Kinect</a:t>
            </a:r>
          </a:p>
        </p:txBody>
      </p:sp>
      <p:sp>
        <p:nvSpPr>
          <p:cNvPr id="16" name="Speech Bubble: Rectangle with Corners Rounded 15">
            <a:extLst>
              <a:ext uri="{FF2B5EF4-FFF2-40B4-BE49-F238E27FC236}">
                <a16:creationId xmlns:a16="http://schemas.microsoft.com/office/drawing/2014/main" id="{AB773355-2E46-FF2A-A24E-7E13B3E73F3D}"/>
              </a:ext>
            </a:extLst>
          </p:cNvPr>
          <p:cNvSpPr/>
          <p:nvPr/>
        </p:nvSpPr>
        <p:spPr>
          <a:xfrm>
            <a:off x="3370244" y="5412543"/>
            <a:ext cx="1908632" cy="517740"/>
          </a:xfrm>
          <a:prstGeom prst="wedgeRoundRectCallout">
            <a:avLst>
              <a:gd name="adj1" fmla="val 71725"/>
              <a:gd name="adj2" fmla="val -458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Lan-XI front-end</a:t>
            </a:r>
          </a:p>
        </p:txBody>
      </p:sp>
    </p:spTree>
    <p:extLst>
      <p:ext uri="{BB962C8B-B14F-4D97-AF65-F5344CB8AC3E}">
        <p14:creationId xmlns:p14="http://schemas.microsoft.com/office/powerpoint/2010/main" val="621226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F3165D1F-1AC9-59B9-F2E3-F70B8FE8E9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467F6D-7B2B-F12D-D610-97D55088EA9B}"/>
              </a:ext>
            </a:extLst>
          </p:cNvPr>
          <p:cNvSpPr>
            <a:spLocks noGrp="1"/>
          </p:cNvSpPr>
          <p:nvPr>
            <p:ph type="sldNum" sz="quarter" idx="13"/>
          </p:nvPr>
        </p:nvSpPr>
        <p:spPr/>
        <p:txBody>
          <a:bodyPr/>
          <a:lstStyle/>
          <a:p>
            <a:fld id="{05298CB1-4000-4C34-8BE7-DC1D93D92EBB}" type="slidenum">
              <a:rPr lang="en-GB" smtClean="0"/>
              <a:pPr/>
              <a:t>40</a:t>
            </a:fld>
            <a:endParaRPr lang="en-GB" dirty="0"/>
          </a:p>
        </p:txBody>
      </p:sp>
      <p:pic>
        <p:nvPicPr>
          <p:cNvPr id="6" name="Picture 5">
            <a:extLst>
              <a:ext uri="{FF2B5EF4-FFF2-40B4-BE49-F238E27FC236}">
                <a16:creationId xmlns:a16="http://schemas.microsoft.com/office/drawing/2014/main" id="{885346E3-62C2-4491-145A-7E5FF31761FB}"/>
              </a:ext>
            </a:extLst>
          </p:cNvPr>
          <p:cNvPicPr>
            <a:picLocks noChangeAspect="1"/>
          </p:cNvPicPr>
          <p:nvPr/>
        </p:nvPicPr>
        <p:blipFill>
          <a:blip r:embed="rId2"/>
          <a:stretch>
            <a:fillRect/>
          </a:stretch>
        </p:blipFill>
        <p:spPr>
          <a:xfrm>
            <a:off x="8045107" y="197845"/>
            <a:ext cx="4291002" cy="3735172"/>
          </a:xfrm>
          <a:prstGeom prst="rect">
            <a:avLst/>
          </a:prstGeom>
        </p:spPr>
      </p:pic>
      <p:pic>
        <p:nvPicPr>
          <p:cNvPr id="8" name="Picture 7">
            <a:extLst>
              <a:ext uri="{FF2B5EF4-FFF2-40B4-BE49-F238E27FC236}">
                <a16:creationId xmlns:a16="http://schemas.microsoft.com/office/drawing/2014/main" id="{2722A55F-486C-3DBA-29F2-E60486C4C6DD}"/>
              </a:ext>
            </a:extLst>
          </p:cNvPr>
          <p:cNvPicPr>
            <a:picLocks noChangeAspect="1"/>
          </p:cNvPicPr>
          <p:nvPr/>
        </p:nvPicPr>
        <p:blipFill>
          <a:blip r:embed="rId3"/>
          <a:stretch>
            <a:fillRect/>
          </a:stretch>
        </p:blipFill>
        <p:spPr>
          <a:xfrm>
            <a:off x="164306" y="253678"/>
            <a:ext cx="3890804" cy="3742583"/>
          </a:xfrm>
          <a:prstGeom prst="rect">
            <a:avLst/>
          </a:prstGeom>
        </p:spPr>
      </p:pic>
      <p:pic>
        <p:nvPicPr>
          <p:cNvPr id="10" name="Picture 9">
            <a:extLst>
              <a:ext uri="{FF2B5EF4-FFF2-40B4-BE49-F238E27FC236}">
                <a16:creationId xmlns:a16="http://schemas.microsoft.com/office/drawing/2014/main" id="{799CEB03-4375-DB00-4D0E-0FCBF639A691}"/>
              </a:ext>
            </a:extLst>
          </p:cNvPr>
          <p:cNvPicPr>
            <a:picLocks noChangeAspect="1"/>
          </p:cNvPicPr>
          <p:nvPr/>
        </p:nvPicPr>
        <p:blipFill>
          <a:blip r:embed="rId4"/>
          <a:stretch>
            <a:fillRect/>
          </a:stretch>
        </p:blipFill>
        <p:spPr>
          <a:xfrm>
            <a:off x="4146892" y="307689"/>
            <a:ext cx="3898215" cy="3698117"/>
          </a:xfrm>
          <a:prstGeom prst="rect">
            <a:avLst/>
          </a:prstGeom>
        </p:spPr>
      </p:pic>
      <p:sp>
        <p:nvSpPr>
          <p:cNvPr id="14" name="Content Placeholder 1">
            <a:extLst>
              <a:ext uri="{FF2B5EF4-FFF2-40B4-BE49-F238E27FC236}">
                <a16:creationId xmlns:a16="http://schemas.microsoft.com/office/drawing/2014/main" id="{722D842A-6985-6FD9-89FC-C9FD99A211BA}"/>
              </a:ext>
            </a:extLst>
          </p:cNvPr>
          <p:cNvSpPr txBox="1">
            <a:spLocks/>
          </p:cNvSpPr>
          <p:nvPr/>
        </p:nvSpPr>
        <p:spPr>
          <a:xfrm>
            <a:off x="261562" y="4005806"/>
            <a:ext cx="10881844" cy="1720291"/>
          </a:xfrm>
          <a:prstGeom prst="rect">
            <a:avLst/>
          </a:prstGeom>
        </p:spPr>
        <p:txBody>
          <a:bodyPr vert="horz" lIns="0" tIns="0" rIns="0" bIns="0" rtlCol="0">
            <a:norm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dirty="0"/>
              <a:t>(</a:t>
            </a:r>
            <a:r>
              <a:rPr lang="en-GB" altLang="zh-CN" dirty="0"/>
              <a:t>a) </a:t>
            </a:r>
            <a:r>
              <a:rPr lang="en-GB" dirty="0"/>
              <a:t>DAS			                  (b) Functional		           (c) Music</a:t>
            </a:r>
          </a:p>
          <a:p>
            <a:pPr marL="0" indent="0">
              <a:buNone/>
            </a:pPr>
            <a:endParaRPr lang="en-GB" dirty="0"/>
          </a:p>
          <a:p>
            <a:pPr marL="0" indent="0">
              <a:buNone/>
            </a:pPr>
            <a:r>
              <a:rPr lang="en-GB" dirty="0"/>
              <a:t>2500Hz</a:t>
            </a:r>
          </a:p>
        </p:txBody>
      </p:sp>
    </p:spTree>
    <p:extLst>
      <p:ext uri="{BB962C8B-B14F-4D97-AF65-F5344CB8AC3E}">
        <p14:creationId xmlns:p14="http://schemas.microsoft.com/office/powerpoint/2010/main" val="3585000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4589F4-421B-7B32-FE3A-127BF9ADF8F7}"/>
              </a:ext>
            </a:extLst>
          </p:cNvPr>
          <p:cNvSpPr>
            <a:spLocks noGrp="1"/>
          </p:cNvSpPr>
          <p:nvPr>
            <p:ph type="sldNum" sz="quarter" idx="13"/>
          </p:nvPr>
        </p:nvSpPr>
        <p:spPr/>
        <p:txBody>
          <a:bodyPr/>
          <a:lstStyle/>
          <a:p>
            <a:fld id="{05298CB1-4000-4C34-8BE7-DC1D93D92EBB}" type="slidenum">
              <a:rPr lang="en-GB" smtClean="0"/>
              <a:pPr/>
              <a:t>41</a:t>
            </a:fld>
            <a:endParaRPr lang="en-GB" dirty="0"/>
          </a:p>
        </p:txBody>
      </p:sp>
      <p:sp>
        <p:nvSpPr>
          <p:cNvPr id="14" name="Content Placeholder 1">
            <a:extLst>
              <a:ext uri="{FF2B5EF4-FFF2-40B4-BE49-F238E27FC236}">
                <a16:creationId xmlns:a16="http://schemas.microsoft.com/office/drawing/2014/main" id="{FDEC4ED5-C12E-E11B-9EAF-E234E6D79450}"/>
              </a:ext>
            </a:extLst>
          </p:cNvPr>
          <p:cNvSpPr txBox="1">
            <a:spLocks/>
          </p:cNvSpPr>
          <p:nvPr/>
        </p:nvSpPr>
        <p:spPr>
          <a:xfrm>
            <a:off x="261562" y="4005806"/>
            <a:ext cx="10881844" cy="466803"/>
          </a:xfrm>
          <a:prstGeom prst="rect">
            <a:avLst/>
          </a:prstGeom>
        </p:spPr>
        <p:txBody>
          <a:bodyPr vert="horz" lIns="0" tIns="0" rIns="0" bIns="0" rtlCol="0">
            <a:norm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a:t>(</a:t>
            </a:r>
            <a:r>
              <a:rPr lang="en-GB" altLang="zh-CN"/>
              <a:t>a) </a:t>
            </a:r>
            <a:r>
              <a:rPr lang="en-GB"/>
              <a:t>DAS			                  (b) Functional		           (c) Music</a:t>
            </a:r>
          </a:p>
          <a:p>
            <a:pPr marL="0" indent="0">
              <a:buNone/>
            </a:pPr>
            <a:endParaRPr lang="en-GB" dirty="0"/>
          </a:p>
        </p:txBody>
      </p:sp>
      <p:pic>
        <p:nvPicPr>
          <p:cNvPr id="20" name="Picture 19">
            <a:extLst>
              <a:ext uri="{FF2B5EF4-FFF2-40B4-BE49-F238E27FC236}">
                <a16:creationId xmlns:a16="http://schemas.microsoft.com/office/drawing/2014/main" id="{8EED5696-A9EE-449C-CD48-A64CA7F1F04C}"/>
              </a:ext>
            </a:extLst>
          </p:cNvPr>
          <p:cNvPicPr>
            <a:picLocks noChangeAspect="1"/>
          </p:cNvPicPr>
          <p:nvPr/>
        </p:nvPicPr>
        <p:blipFill>
          <a:blip r:embed="rId2"/>
          <a:stretch>
            <a:fillRect/>
          </a:stretch>
        </p:blipFill>
        <p:spPr>
          <a:xfrm>
            <a:off x="8214070" y="64660"/>
            <a:ext cx="4188505" cy="3888777"/>
          </a:xfrm>
          <a:prstGeom prst="rect">
            <a:avLst/>
          </a:prstGeom>
        </p:spPr>
      </p:pic>
      <p:pic>
        <p:nvPicPr>
          <p:cNvPr id="23" name="Picture 22">
            <a:extLst>
              <a:ext uri="{FF2B5EF4-FFF2-40B4-BE49-F238E27FC236}">
                <a16:creationId xmlns:a16="http://schemas.microsoft.com/office/drawing/2014/main" id="{82E54D24-206B-B6B0-39BE-0F61DC389BC9}"/>
              </a:ext>
            </a:extLst>
          </p:cNvPr>
          <p:cNvPicPr>
            <a:picLocks noChangeAspect="1"/>
          </p:cNvPicPr>
          <p:nvPr/>
        </p:nvPicPr>
        <p:blipFill>
          <a:blip r:embed="rId3"/>
          <a:stretch>
            <a:fillRect/>
          </a:stretch>
        </p:blipFill>
        <p:spPr>
          <a:xfrm>
            <a:off x="4122406" y="120388"/>
            <a:ext cx="4019427" cy="3850350"/>
          </a:xfrm>
          <a:prstGeom prst="rect">
            <a:avLst/>
          </a:prstGeom>
        </p:spPr>
      </p:pic>
      <p:pic>
        <p:nvPicPr>
          <p:cNvPr id="25" name="Picture 24">
            <a:extLst>
              <a:ext uri="{FF2B5EF4-FFF2-40B4-BE49-F238E27FC236}">
                <a16:creationId xmlns:a16="http://schemas.microsoft.com/office/drawing/2014/main" id="{6407E5C6-5A94-ED13-A6BC-C64E9181A7F7}"/>
              </a:ext>
            </a:extLst>
          </p:cNvPr>
          <p:cNvPicPr>
            <a:picLocks noChangeAspect="1"/>
          </p:cNvPicPr>
          <p:nvPr/>
        </p:nvPicPr>
        <p:blipFill>
          <a:blip r:embed="rId4"/>
          <a:stretch>
            <a:fillRect/>
          </a:stretch>
        </p:blipFill>
        <p:spPr>
          <a:xfrm>
            <a:off x="0" y="64660"/>
            <a:ext cx="4050169" cy="3942574"/>
          </a:xfrm>
          <a:prstGeom prst="rect">
            <a:avLst/>
          </a:prstGeom>
        </p:spPr>
      </p:pic>
    </p:spTree>
    <p:extLst>
      <p:ext uri="{BB962C8B-B14F-4D97-AF65-F5344CB8AC3E}">
        <p14:creationId xmlns:p14="http://schemas.microsoft.com/office/powerpoint/2010/main" val="1756517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494D0B59-F942-E8B7-6325-9581C3B94D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A874F5-15FE-2172-497D-7D2185C0B27B}"/>
              </a:ext>
            </a:extLst>
          </p:cNvPr>
          <p:cNvSpPr>
            <a:spLocks noGrp="1"/>
          </p:cNvSpPr>
          <p:nvPr>
            <p:ph type="sldNum" sz="quarter" idx="13"/>
          </p:nvPr>
        </p:nvSpPr>
        <p:spPr>
          <a:xfrm>
            <a:off x="155429" y="5365418"/>
            <a:ext cx="440528" cy="308315"/>
          </a:xfrm>
        </p:spPr>
        <p:txBody>
          <a:bodyPr/>
          <a:lstStyle/>
          <a:p>
            <a:fld id="{05298CB1-4000-4C34-8BE7-DC1D93D92EBB}" type="slidenum">
              <a:rPr lang="en-GB" smtClean="0"/>
              <a:pPr/>
              <a:t>42</a:t>
            </a:fld>
            <a:endParaRPr lang="en-GB" dirty="0"/>
          </a:p>
        </p:txBody>
      </p:sp>
      <p:sp>
        <p:nvSpPr>
          <p:cNvPr id="14" name="Content Placeholder 1">
            <a:extLst>
              <a:ext uri="{FF2B5EF4-FFF2-40B4-BE49-F238E27FC236}">
                <a16:creationId xmlns:a16="http://schemas.microsoft.com/office/drawing/2014/main" id="{A4876FC2-65DB-3A0B-035D-76DB960CB975}"/>
              </a:ext>
            </a:extLst>
          </p:cNvPr>
          <p:cNvSpPr txBox="1">
            <a:spLocks/>
          </p:cNvSpPr>
          <p:nvPr/>
        </p:nvSpPr>
        <p:spPr>
          <a:xfrm>
            <a:off x="155429" y="5130588"/>
            <a:ext cx="10881844" cy="466803"/>
          </a:xfrm>
          <a:prstGeom prst="rect">
            <a:avLst/>
          </a:prstGeom>
        </p:spPr>
        <p:txBody>
          <a:bodyPr vert="horz" lIns="0" tIns="0" rIns="0" bIns="0" rtlCol="0">
            <a:norm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a:t>(</a:t>
            </a:r>
            <a:r>
              <a:rPr lang="en-GB" altLang="zh-CN"/>
              <a:t>a) </a:t>
            </a:r>
            <a:r>
              <a:rPr lang="en-GB"/>
              <a:t>DAS			                  (b) Functional		           (c) Music</a:t>
            </a:r>
          </a:p>
          <a:p>
            <a:pPr marL="0" indent="0">
              <a:buNone/>
            </a:pPr>
            <a:endParaRPr lang="en-GB" dirty="0"/>
          </a:p>
        </p:txBody>
      </p:sp>
      <p:pic>
        <p:nvPicPr>
          <p:cNvPr id="9" name="Picture 8">
            <a:extLst>
              <a:ext uri="{FF2B5EF4-FFF2-40B4-BE49-F238E27FC236}">
                <a16:creationId xmlns:a16="http://schemas.microsoft.com/office/drawing/2014/main" id="{F8971693-12BA-4640-E003-26834A439CF4}"/>
              </a:ext>
            </a:extLst>
          </p:cNvPr>
          <p:cNvPicPr>
            <a:picLocks noChangeAspect="1"/>
          </p:cNvPicPr>
          <p:nvPr/>
        </p:nvPicPr>
        <p:blipFill>
          <a:blip r:embed="rId2"/>
          <a:stretch>
            <a:fillRect/>
          </a:stretch>
        </p:blipFill>
        <p:spPr>
          <a:xfrm>
            <a:off x="8100389" y="1056420"/>
            <a:ext cx="4174534" cy="4039100"/>
          </a:xfrm>
          <a:prstGeom prst="rect">
            <a:avLst/>
          </a:prstGeom>
        </p:spPr>
      </p:pic>
      <p:pic>
        <p:nvPicPr>
          <p:cNvPr id="10" name="Picture 9">
            <a:extLst>
              <a:ext uri="{FF2B5EF4-FFF2-40B4-BE49-F238E27FC236}">
                <a16:creationId xmlns:a16="http://schemas.microsoft.com/office/drawing/2014/main" id="{2F869ED5-9468-F25C-F44C-5B15C7FCD691}"/>
              </a:ext>
            </a:extLst>
          </p:cNvPr>
          <p:cNvPicPr>
            <a:picLocks noChangeAspect="1"/>
          </p:cNvPicPr>
          <p:nvPr/>
        </p:nvPicPr>
        <p:blipFill>
          <a:blip r:embed="rId3"/>
          <a:stretch>
            <a:fillRect/>
          </a:stretch>
        </p:blipFill>
        <p:spPr>
          <a:xfrm>
            <a:off x="3981622" y="1065302"/>
            <a:ext cx="4118767" cy="4039101"/>
          </a:xfrm>
          <a:prstGeom prst="rect">
            <a:avLst/>
          </a:prstGeom>
        </p:spPr>
      </p:pic>
      <p:pic>
        <p:nvPicPr>
          <p:cNvPr id="11" name="Picture 10">
            <a:extLst>
              <a:ext uri="{FF2B5EF4-FFF2-40B4-BE49-F238E27FC236}">
                <a16:creationId xmlns:a16="http://schemas.microsoft.com/office/drawing/2014/main" id="{BBC7F4E3-85F1-74C8-54B9-69D9A30B1193}"/>
              </a:ext>
            </a:extLst>
          </p:cNvPr>
          <p:cNvPicPr>
            <a:picLocks noChangeAspect="1"/>
          </p:cNvPicPr>
          <p:nvPr/>
        </p:nvPicPr>
        <p:blipFill>
          <a:blip r:embed="rId4"/>
          <a:stretch>
            <a:fillRect/>
          </a:stretch>
        </p:blipFill>
        <p:spPr>
          <a:xfrm>
            <a:off x="-134361" y="1075554"/>
            <a:ext cx="4150634" cy="4055034"/>
          </a:xfrm>
          <a:prstGeom prst="rect">
            <a:avLst/>
          </a:prstGeom>
        </p:spPr>
      </p:pic>
    </p:spTree>
    <p:extLst>
      <p:ext uri="{BB962C8B-B14F-4D97-AF65-F5344CB8AC3E}">
        <p14:creationId xmlns:p14="http://schemas.microsoft.com/office/powerpoint/2010/main" val="476275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C3213A-708B-B9E5-B3F5-8F1FCC9AB965}"/>
              </a:ext>
            </a:extLst>
          </p:cNvPr>
          <p:cNvSpPr>
            <a:spLocks noGrp="1"/>
          </p:cNvSpPr>
          <p:nvPr>
            <p:ph sz="quarter" idx="12"/>
          </p:nvPr>
        </p:nvSpPr>
        <p:spPr/>
        <p:txBody>
          <a:bodyPr/>
          <a:lstStyle/>
          <a:p>
            <a:endParaRPr lang="LID4096"/>
          </a:p>
        </p:txBody>
      </p:sp>
      <p:sp>
        <p:nvSpPr>
          <p:cNvPr id="3" name="Title 2">
            <a:extLst>
              <a:ext uri="{FF2B5EF4-FFF2-40B4-BE49-F238E27FC236}">
                <a16:creationId xmlns:a16="http://schemas.microsoft.com/office/drawing/2014/main" id="{8691FEFB-0E14-777F-80DA-6046D2CA7367}"/>
              </a:ext>
            </a:extLst>
          </p:cNvPr>
          <p:cNvSpPr>
            <a:spLocks noGrp="1"/>
          </p:cNvSpPr>
          <p:nvPr>
            <p:ph type="title"/>
          </p:nvPr>
        </p:nvSpPr>
        <p:spPr/>
        <p:txBody>
          <a:bodyPr/>
          <a:lstStyle/>
          <a:p>
            <a:endParaRPr lang="LID4096"/>
          </a:p>
        </p:txBody>
      </p:sp>
      <p:sp>
        <p:nvSpPr>
          <p:cNvPr id="4" name="Slide Number Placeholder 3">
            <a:extLst>
              <a:ext uri="{FF2B5EF4-FFF2-40B4-BE49-F238E27FC236}">
                <a16:creationId xmlns:a16="http://schemas.microsoft.com/office/drawing/2014/main" id="{8DA343AA-D729-30E0-F4CD-E042A54B4916}"/>
              </a:ext>
            </a:extLst>
          </p:cNvPr>
          <p:cNvSpPr>
            <a:spLocks noGrp="1"/>
          </p:cNvSpPr>
          <p:nvPr>
            <p:ph type="sldNum" sz="quarter" idx="13"/>
          </p:nvPr>
        </p:nvSpPr>
        <p:spPr/>
        <p:txBody>
          <a:bodyPr/>
          <a:lstStyle/>
          <a:p>
            <a:fld id="{05298CB1-4000-4C34-8BE7-DC1D93D92EBB}" type="slidenum">
              <a:rPr lang="en-GB" smtClean="0"/>
              <a:pPr/>
              <a:t>43</a:t>
            </a:fld>
            <a:endParaRPr lang="en-GB" dirty="0"/>
          </a:p>
        </p:txBody>
      </p:sp>
      <p:pic>
        <p:nvPicPr>
          <p:cNvPr id="6" name="Picture 5">
            <a:extLst>
              <a:ext uri="{FF2B5EF4-FFF2-40B4-BE49-F238E27FC236}">
                <a16:creationId xmlns:a16="http://schemas.microsoft.com/office/drawing/2014/main" id="{54E8EF1A-E607-811E-0CB5-A877F4E65098}"/>
              </a:ext>
            </a:extLst>
          </p:cNvPr>
          <p:cNvPicPr>
            <a:picLocks noChangeAspect="1"/>
          </p:cNvPicPr>
          <p:nvPr/>
        </p:nvPicPr>
        <p:blipFill>
          <a:blip r:embed="rId2"/>
          <a:stretch>
            <a:fillRect/>
          </a:stretch>
        </p:blipFill>
        <p:spPr>
          <a:xfrm>
            <a:off x="1850228" y="0"/>
            <a:ext cx="8491543" cy="6858000"/>
          </a:xfrm>
          <a:prstGeom prst="rect">
            <a:avLst/>
          </a:prstGeom>
        </p:spPr>
      </p:pic>
    </p:spTree>
    <p:extLst>
      <p:ext uri="{BB962C8B-B14F-4D97-AF65-F5344CB8AC3E}">
        <p14:creationId xmlns:p14="http://schemas.microsoft.com/office/powerpoint/2010/main" val="250401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A5E255-7373-5432-36D5-5E0A38A42571}"/>
              </a:ext>
            </a:extLst>
          </p:cNvPr>
          <p:cNvSpPr>
            <a:spLocks noGrp="1"/>
          </p:cNvSpPr>
          <p:nvPr>
            <p:ph type="sldNum" sz="quarter" idx="13"/>
          </p:nvPr>
        </p:nvSpPr>
        <p:spPr/>
        <p:txBody>
          <a:bodyPr/>
          <a:lstStyle/>
          <a:p>
            <a:fld id="{05298CB1-4000-4C34-8BE7-DC1D93D92EBB}" type="slidenum">
              <a:rPr lang="en-GB" smtClean="0"/>
              <a:pPr/>
              <a:t>44</a:t>
            </a:fld>
            <a:endParaRPr lang="en-GB" dirty="0"/>
          </a:p>
        </p:txBody>
      </p:sp>
      <p:pic>
        <p:nvPicPr>
          <p:cNvPr id="6" name="Picture 5">
            <a:extLst>
              <a:ext uri="{FF2B5EF4-FFF2-40B4-BE49-F238E27FC236}">
                <a16:creationId xmlns:a16="http://schemas.microsoft.com/office/drawing/2014/main" id="{8C84E581-6706-6A00-D06F-BD59A386E165}"/>
              </a:ext>
            </a:extLst>
          </p:cNvPr>
          <p:cNvPicPr>
            <a:picLocks noChangeAspect="1"/>
          </p:cNvPicPr>
          <p:nvPr/>
        </p:nvPicPr>
        <p:blipFill>
          <a:blip r:embed="rId2"/>
          <a:stretch>
            <a:fillRect/>
          </a:stretch>
        </p:blipFill>
        <p:spPr>
          <a:xfrm>
            <a:off x="2975172" y="628738"/>
            <a:ext cx="3329385" cy="4479783"/>
          </a:xfrm>
          <a:prstGeom prst="rect">
            <a:avLst/>
          </a:prstGeom>
        </p:spPr>
      </p:pic>
      <p:pic>
        <p:nvPicPr>
          <p:cNvPr id="8" name="Picture 7">
            <a:extLst>
              <a:ext uri="{FF2B5EF4-FFF2-40B4-BE49-F238E27FC236}">
                <a16:creationId xmlns:a16="http://schemas.microsoft.com/office/drawing/2014/main" id="{8EB6642A-DD7F-4074-4238-8FB5CD7DDAD0}"/>
              </a:ext>
            </a:extLst>
          </p:cNvPr>
          <p:cNvPicPr>
            <a:picLocks noChangeAspect="1"/>
          </p:cNvPicPr>
          <p:nvPr/>
        </p:nvPicPr>
        <p:blipFill>
          <a:blip r:embed="rId3"/>
          <a:stretch>
            <a:fillRect/>
          </a:stretch>
        </p:blipFill>
        <p:spPr>
          <a:xfrm>
            <a:off x="7581402" y="645655"/>
            <a:ext cx="2987227" cy="4361351"/>
          </a:xfrm>
          <a:prstGeom prst="rect">
            <a:avLst/>
          </a:prstGeom>
        </p:spPr>
      </p:pic>
      <p:sp>
        <p:nvSpPr>
          <p:cNvPr id="3" name="Arrow: Right 2">
            <a:extLst>
              <a:ext uri="{FF2B5EF4-FFF2-40B4-BE49-F238E27FC236}">
                <a16:creationId xmlns:a16="http://schemas.microsoft.com/office/drawing/2014/main" id="{7B5193CD-0D4C-1C1A-93A6-1B0E7F0B7A89}"/>
              </a:ext>
            </a:extLst>
          </p:cNvPr>
          <p:cNvSpPr/>
          <p:nvPr/>
        </p:nvSpPr>
        <p:spPr>
          <a:xfrm>
            <a:off x="6479990" y="2531275"/>
            <a:ext cx="1171725" cy="67470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000" dirty="0" err="1"/>
          </a:p>
        </p:txBody>
      </p:sp>
    </p:spTree>
    <p:extLst>
      <p:ext uri="{BB962C8B-B14F-4D97-AF65-F5344CB8AC3E}">
        <p14:creationId xmlns:p14="http://schemas.microsoft.com/office/powerpoint/2010/main" val="1105085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B9133E-6794-2224-E10F-A6285A5A2EFC}"/>
              </a:ext>
            </a:extLst>
          </p:cNvPr>
          <p:cNvSpPr>
            <a:spLocks noGrp="1"/>
          </p:cNvSpPr>
          <p:nvPr>
            <p:ph sz="quarter" idx="12"/>
          </p:nvPr>
        </p:nvSpPr>
        <p:spPr/>
        <p:txBody>
          <a:bodyPr/>
          <a:lstStyle/>
          <a:p>
            <a:endParaRPr lang="LID4096" dirty="0"/>
          </a:p>
        </p:txBody>
      </p:sp>
      <p:sp>
        <p:nvSpPr>
          <p:cNvPr id="3" name="Title 2">
            <a:extLst>
              <a:ext uri="{FF2B5EF4-FFF2-40B4-BE49-F238E27FC236}">
                <a16:creationId xmlns:a16="http://schemas.microsoft.com/office/drawing/2014/main" id="{8193AD7D-70C6-0099-D54B-8E6A32BAC034}"/>
              </a:ext>
            </a:extLst>
          </p:cNvPr>
          <p:cNvSpPr>
            <a:spLocks noGrp="1"/>
          </p:cNvSpPr>
          <p:nvPr>
            <p:ph type="title"/>
          </p:nvPr>
        </p:nvSpPr>
        <p:spPr/>
        <p:txBody>
          <a:bodyPr/>
          <a:lstStyle/>
          <a:p>
            <a:endParaRPr lang="LID4096"/>
          </a:p>
        </p:txBody>
      </p:sp>
      <p:sp>
        <p:nvSpPr>
          <p:cNvPr id="4" name="Slide Number Placeholder 3">
            <a:extLst>
              <a:ext uri="{FF2B5EF4-FFF2-40B4-BE49-F238E27FC236}">
                <a16:creationId xmlns:a16="http://schemas.microsoft.com/office/drawing/2014/main" id="{7A8B13CB-1851-F76A-4CAB-40E17CBE840E}"/>
              </a:ext>
            </a:extLst>
          </p:cNvPr>
          <p:cNvSpPr>
            <a:spLocks noGrp="1"/>
          </p:cNvSpPr>
          <p:nvPr>
            <p:ph type="sldNum" sz="quarter" idx="13"/>
          </p:nvPr>
        </p:nvSpPr>
        <p:spPr/>
        <p:txBody>
          <a:bodyPr/>
          <a:lstStyle/>
          <a:p>
            <a:fld id="{05298CB1-4000-4C34-8BE7-DC1D93D92EBB}" type="slidenum">
              <a:rPr lang="en-GB" smtClean="0"/>
              <a:pPr/>
              <a:t>45</a:t>
            </a:fld>
            <a:endParaRPr lang="en-GB" dirty="0"/>
          </a:p>
        </p:txBody>
      </p:sp>
      <p:pic>
        <p:nvPicPr>
          <p:cNvPr id="6" name="Picture 5">
            <a:extLst>
              <a:ext uri="{FF2B5EF4-FFF2-40B4-BE49-F238E27FC236}">
                <a16:creationId xmlns:a16="http://schemas.microsoft.com/office/drawing/2014/main" id="{2EF9F30F-6D97-A68C-4509-5C298DDA066D}"/>
              </a:ext>
            </a:extLst>
          </p:cNvPr>
          <p:cNvPicPr>
            <a:picLocks noChangeAspect="1"/>
          </p:cNvPicPr>
          <p:nvPr/>
        </p:nvPicPr>
        <p:blipFill>
          <a:blip r:embed="rId2"/>
          <a:stretch>
            <a:fillRect/>
          </a:stretch>
        </p:blipFill>
        <p:spPr>
          <a:xfrm>
            <a:off x="0" y="127552"/>
            <a:ext cx="7535327" cy="6258798"/>
          </a:xfrm>
          <a:prstGeom prst="rect">
            <a:avLst/>
          </a:prstGeom>
        </p:spPr>
      </p:pic>
    </p:spTree>
    <p:extLst>
      <p:ext uri="{BB962C8B-B14F-4D97-AF65-F5344CB8AC3E}">
        <p14:creationId xmlns:p14="http://schemas.microsoft.com/office/powerpoint/2010/main" val="811554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D959A-00F5-056C-B72E-C00859282A93}"/>
              </a:ext>
            </a:extLst>
          </p:cNvPr>
          <p:cNvSpPr>
            <a:spLocks noGrp="1"/>
          </p:cNvSpPr>
          <p:nvPr>
            <p:ph sz="quarter" idx="12"/>
          </p:nvPr>
        </p:nvSpPr>
        <p:spPr/>
        <p:txBody>
          <a:bodyPr/>
          <a:lstStyle/>
          <a:p>
            <a:endParaRPr lang="LID4096" dirty="0"/>
          </a:p>
        </p:txBody>
      </p:sp>
      <p:sp>
        <p:nvSpPr>
          <p:cNvPr id="3" name="Title 2">
            <a:extLst>
              <a:ext uri="{FF2B5EF4-FFF2-40B4-BE49-F238E27FC236}">
                <a16:creationId xmlns:a16="http://schemas.microsoft.com/office/drawing/2014/main" id="{1E53D2C4-694E-1AE5-9FFC-AB8B1B1D7EE6}"/>
              </a:ext>
            </a:extLst>
          </p:cNvPr>
          <p:cNvSpPr>
            <a:spLocks noGrp="1"/>
          </p:cNvSpPr>
          <p:nvPr>
            <p:ph type="title"/>
          </p:nvPr>
        </p:nvSpPr>
        <p:spPr/>
        <p:txBody>
          <a:bodyPr/>
          <a:lstStyle/>
          <a:p>
            <a:r>
              <a:rPr lang="en-US" dirty="0"/>
              <a:t>6000Hz, HP2, with and without foam</a:t>
            </a:r>
            <a:endParaRPr lang="LID4096" dirty="0"/>
          </a:p>
        </p:txBody>
      </p:sp>
      <p:sp>
        <p:nvSpPr>
          <p:cNvPr id="4" name="Slide Number Placeholder 3">
            <a:extLst>
              <a:ext uri="{FF2B5EF4-FFF2-40B4-BE49-F238E27FC236}">
                <a16:creationId xmlns:a16="http://schemas.microsoft.com/office/drawing/2014/main" id="{7F8A6223-2594-E450-FAD7-AB5B73D165D0}"/>
              </a:ext>
            </a:extLst>
          </p:cNvPr>
          <p:cNvSpPr>
            <a:spLocks noGrp="1"/>
          </p:cNvSpPr>
          <p:nvPr>
            <p:ph type="sldNum" sz="quarter" idx="13"/>
          </p:nvPr>
        </p:nvSpPr>
        <p:spPr/>
        <p:txBody>
          <a:bodyPr/>
          <a:lstStyle/>
          <a:p>
            <a:fld id="{05298CB1-4000-4C34-8BE7-DC1D93D92EBB}" type="slidenum">
              <a:rPr lang="en-GB" smtClean="0"/>
              <a:pPr/>
              <a:t>46</a:t>
            </a:fld>
            <a:endParaRPr lang="en-GB" dirty="0"/>
          </a:p>
        </p:txBody>
      </p:sp>
      <p:pic>
        <p:nvPicPr>
          <p:cNvPr id="6" name="Picture 5">
            <a:extLst>
              <a:ext uri="{FF2B5EF4-FFF2-40B4-BE49-F238E27FC236}">
                <a16:creationId xmlns:a16="http://schemas.microsoft.com/office/drawing/2014/main" id="{6012D233-538E-F14C-F511-BBBED614F34D}"/>
              </a:ext>
            </a:extLst>
          </p:cNvPr>
          <p:cNvPicPr>
            <a:picLocks noChangeAspect="1"/>
          </p:cNvPicPr>
          <p:nvPr/>
        </p:nvPicPr>
        <p:blipFill>
          <a:blip r:embed="rId2"/>
          <a:stretch>
            <a:fillRect/>
          </a:stretch>
        </p:blipFill>
        <p:spPr>
          <a:xfrm>
            <a:off x="-126249" y="1405433"/>
            <a:ext cx="2862304" cy="3253987"/>
          </a:xfrm>
          <a:prstGeom prst="rect">
            <a:avLst/>
          </a:prstGeom>
        </p:spPr>
      </p:pic>
      <p:pic>
        <p:nvPicPr>
          <p:cNvPr id="8" name="Picture 7">
            <a:extLst>
              <a:ext uri="{FF2B5EF4-FFF2-40B4-BE49-F238E27FC236}">
                <a16:creationId xmlns:a16="http://schemas.microsoft.com/office/drawing/2014/main" id="{A618BEB9-69F9-F0DA-5E2F-9F4B3B03F774}"/>
              </a:ext>
            </a:extLst>
          </p:cNvPr>
          <p:cNvPicPr>
            <a:picLocks noChangeAspect="1"/>
          </p:cNvPicPr>
          <p:nvPr/>
        </p:nvPicPr>
        <p:blipFill>
          <a:blip r:embed="rId3"/>
          <a:stretch>
            <a:fillRect/>
          </a:stretch>
        </p:blipFill>
        <p:spPr>
          <a:xfrm>
            <a:off x="2862304" y="1405433"/>
            <a:ext cx="2847239" cy="3233901"/>
          </a:xfrm>
          <a:prstGeom prst="rect">
            <a:avLst/>
          </a:prstGeom>
        </p:spPr>
      </p:pic>
      <p:pic>
        <p:nvPicPr>
          <p:cNvPr id="14" name="Picture 13">
            <a:extLst>
              <a:ext uri="{FF2B5EF4-FFF2-40B4-BE49-F238E27FC236}">
                <a16:creationId xmlns:a16="http://schemas.microsoft.com/office/drawing/2014/main" id="{7B9D9B61-197B-5430-F4C3-96360CECBE90}"/>
              </a:ext>
            </a:extLst>
          </p:cNvPr>
          <p:cNvPicPr>
            <a:picLocks noChangeAspect="1"/>
          </p:cNvPicPr>
          <p:nvPr/>
        </p:nvPicPr>
        <p:blipFill>
          <a:blip r:embed="rId4"/>
          <a:stretch>
            <a:fillRect/>
          </a:stretch>
        </p:blipFill>
        <p:spPr>
          <a:xfrm>
            <a:off x="5709543" y="1310023"/>
            <a:ext cx="2596160" cy="3329311"/>
          </a:xfrm>
          <a:prstGeom prst="rect">
            <a:avLst/>
          </a:prstGeom>
        </p:spPr>
      </p:pic>
    </p:spTree>
    <p:extLst>
      <p:ext uri="{BB962C8B-B14F-4D97-AF65-F5344CB8AC3E}">
        <p14:creationId xmlns:p14="http://schemas.microsoft.com/office/powerpoint/2010/main" val="3849694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a:extLst>
              <a:ext uri="{FF2B5EF4-FFF2-40B4-BE49-F238E27FC236}">
                <a16:creationId xmlns:a16="http://schemas.microsoft.com/office/drawing/2014/main" id="{0B791285-8F85-F6C8-68A3-4AB3C1093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220" y="469865"/>
            <a:ext cx="4482601" cy="24966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2">
            <a:extLst>
              <a:ext uri="{FF2B5EF4-FFF2-40B4-BE49-F238E27FC236}">
                <a16:creationId xmlns:a16="http://schemas.microsoft.com/office/drawing/2014/main" id="{C2DAAFDE-133F-F9F7-71B9-1D725C264ECD}"/>
              </a:ext>
            </a:extLst>
          </p:cNvPr>
          <p:cNvSpPr>
            <a:spLocks noGrp="1"/>
          </p:cNvSpPr>
          <p:nvPr>
            <p:ph type="title"/>
          </p:nvPr>
        </p:nvSpPr>
        <p:spPr>
          <a:xfrm>
            <a:off x="1714470" y="593314"/>
            <a:ext cx="8426086" cy="504000"/>
          </a:xfrm>
        </p:spPr>
        <p:txBody>
          <a:bodyPr/>
          <a:lstStyle/>
          <a:p>
            <a:r>
              <a:rPr lang="en-US" dirty="0"/>
              <a:t>Example measurement Result</a:t>
            </a:r>
          </a:p>
        </p:txBody>
      </p:sp>
      <p:sp>
        <p:nvSpPr>
          <p:cNvPr id="15" name="Slide Number Placeholder 3">
            <a:extLst>
              <a:ext uri="{FF2B5EF4-FFF2-40B4-BE49-F238E27FC236}">
                <a16:creationId xmlns:a16="http://schemas.microsoft.com/office/drawing/2014/main" id="{D35FDCE4-3EC6-7B7B-5C53-63F3BAA07FCA}"/>
              </a:ext>
            </a:extLst>
          </p:cNvPr>
          <p:cNvSpPr>
            <a:spLocks noGrp="1"/>
          </p:cNvSpPr>
          <p:nvPr>
            <p:ph type="sldNum" sz="quarter" idx="13"/>
          </p:nvPr>
        </p:nvSpPr>
        <p:spPr>
          <a:xfrm>
            <a:off x="164306" y="6386350"/>
            <a:ext cx="440528" cy="308315"/>
          </a:xfrm>
        </p:spPr>
        <p:txBody>
          <a:bodyPr/>
          <a:lstStyle/>
          <a:p>
            <a:pPr>
              <a:spcAft>
                <a:spcPts val="600"/>
              </a:spcAft>
            </a:pPr>
            <a:fld id="{05298CB1-4000-4C34-8BE7-DC1D93D92EBB}" type="slidenum">
              <a:rPr lang="en-GB" smtClean="0"/>
              <a:pPr>
                <a:spcAft>
                  <a:spcPts val="600"/>
                </a:spcAft>
              </a:pPr>
              <a:t>47</a:t>
            </a:fld>
            <a:endParaRPr lang="en-GB"/>
          </a:p>
        </p:txBody>
      </p:sp>
      <p:sp>
        <p:nvSpPr>
          <p:cNvPr id="4" name="Text Placeholder 3">
            <a:extLst>
              <a:ext uri="{FF2B5EF4-FFF2-40B4-BE49-F238E27FC236}">
                <a16:creationId xmlns:a16="http://schemas.microsoft.com/office/drawing/2014/main" id="{07403DEE-123A-D13F-3CB4-496F9B6D4766}"/>
              </a:ext>
            </a:extLst>
          </p:cNvPr>
          <p:cNvSpPr>
            <a:spLocks/>
          </p:cNvSpPr>
          <p:nvPr/>
        </p:nvSpPr>
        <p:spPr>
          <a:xfrm>
            <a:off x="3108325" y="1368425"/>
            <a:ext cx="8424863" cy="4760913"/>
          </a:xfrm>
          <a:prstGeom prst="rect">
            <a:avLst/>
          </a:prstGeom>
        </p:spPr>
        <p:txBody>
          <a:bodyPr/>
          <a:lstStyle/>
          <a:p>
            <a:endParaRPr lang="LID4096"/>
          </a:p>
        </p:txBody>
      </p:sp>
      <p:sp>
        <p:nvSpPr>
          <p:cNvPr id="3" name="Slide Number Placeholder 2">
            <a:extLst>
              <a:ext uri="{FF2B5EF4-FFF2-40B4-BE49-F238E27FC236}">
                <a16:creationId xmlns:a16="http://schemas.microsoft.com/office/drawing/2014/main" id="{D88CF686-5F65-37AC-9B6C-0710871759DD}"/>
              </a:ext>
            </a:extLst>
          </p:cNvPr>
          <p:cNvSpPr>
            <a:spLocks/>
          </p:cNvSpPr>
          <p:nvPr/>
        </p:nvSpPr>
        <p:spPr>
          <a:xfrm>
            <a:off x="3108325" y="5558712"/>
            <a:ext cx="365736" cy="255970"/>
          </a:xfrm>
          <a:prstGeom prst="rect">
            <a:avLst/>
          </a:prstGeom>
        </p:spPr>
        <p:txBody>
          <a:bodyPr/>
          <a:lstStyle/>
          <a:p>
            <a:pPr defTabSz="758952">
              <a:spcAft>
                <a:spcPts val="600"/>
              </a:spcAft>
            </a:pPr>
            <a:fld id="{05298CB1-4000-4C34-8BE7-DC1D93D92EBB}" type="slidenum">
              <a:rPr lang="en-GB" sz="1494" kern="1200">
                <a:solidFill>
                  <a:schemeClr val="tx1"/>
                </a:solidFill>
                <a:latin typeface="+mn-lt"/>
                <a:ea typeface="+mn-ea"/>
                <a:cs typeface="+mn-cs"/>
              </a:rPr>
              <a:pPr defTabSz="758952">
                <a:spcAft>
                  <a:spcPts val="600"/>
                </a:spcAft>
              </a:pPr>
              <a:t>47</a:t>
            </a:fld>
            <a:endParaRPr lang="en-GB" dirty="0"/>
          </a:p>
        </p:txBody>
      </p:sp>
      <p:pic>
        <p:nvPicPr>
          <p:cNvPr id="5" name="Picture 4">
            <a:extLst>
              <a:ext uri="{FF2B5EF4-FFF2-40B4-BE49-F238E27FC236}">
                <a16:creationId xmlns:a16="http://schemas.microsoft.com/office/drawing/2014/main" id="{4B4235FC-7F89-B80D-F633-B1AB3C709D11}"/>
              </a:ext>
            </a:extLst>
          </p:cNvPr>
          <p:cNvPicPr>
            <a:picLocks noChangeAspect="1"/>
          </p:cNvPicPr>
          <p:nvPr/>
        </p:nvPicPr>
        <p:blipFill>
          <a:blip r:embed="rId3"/>
          <a:stretch>
            <a:fillRect/>
          </a:stretch>
        </p:blipFill>
        <p:spPr>
          <a:xfrm>
            <a:off x="5838982" y="3109839"/>
            <a:ext cx="1557726" cy="3131108"/>
          </a:xfrm>
          <a:prstGeom prst="rect">
            <a:avLst/>
          </a:prstGeom>
        </p:spPr>
      </p:pic>
      <p:pic>
        <p:nvPicPr>
          <p:cNvPr id="6" name="Picture 5">
            <a:extLst>
              <a:ext uri="{FF2B5EF4-FFF2-40B4-BE49-F238E27FC236}">
                <a16:creationId xmlns:a16="http://schemas.microsoft.com/office/drawing/2014/main" id="{17A38635-F6BD-F8C3-1F3F-61D4675A100D}"/>
              </a:ext>
            </a:extLst>
          </p:cNvPr>
          <p:cNvPicPr>
            <a:picLocks noChangeAspect="1"/>
          </p:cNvPicPr>
          <p:nvPr/>
        </p:nvPicPr>
        <p:blipFill>
          <a:blip r:embed="rId4"/>
          <a:stretch>
            <a:fillRect/>
          </a:stretch>
        </p:blipFill>
        <p:spPr>
          <a:xfrm>
            <a:off x="7677745" y="3079587"/>
            <a:ext cx="2001896" cy="3152593"/>
          </a:xfrm>
          <a:prstGeom prst="rect">
            <a:avLst/>
          </a:prstGeom>
        </p:spPr>
      </p:pic>
      <p:pic>
        <p:nvPicPr>
          <p:cNvPr id="7" name="Picture 6">
            <a:extLst>
              <a:ext uri="{FF2B5EF4-FFF2-40B4-BE49-F238E27FC236}">
                <a16:creationId xmlns:a16="http://schemas.microsoft.com/office/drawing/2014/main" id="{0EEA4C87-7490-2201-C1B0-7B8F73C82BC8}"/>
              </a:ext>
            </a:extLst>
          </p:cNvPr>
          <p:cNvPicPr>
            <a:picLocks noChangeAspect="1"/>
          </p:cNvPicPr>
          <p:nvPr/>
        </p:nvPicPr>
        <p:blipFill>
          <a:blip r:embed="rId5"/>
          <a:stretch>
            <a:fillRect/>
          </a:stretch>
        </p:blipFill>
        <p:spPr>
          <a:xfrm>
            <a:off x="9760772" y="3099097"/>
            <a:ext cx="1883674" cy="3152593"/>
          </a:xfrm>
          <a:prstGeom prst="rect">
            <a:avLst/>
          </a:prstGeom>
        </p:spPr>
      </p:pic>
      <p:sp>
        <p:nvSpPr>
          <p:cNvPr id="21" name="Arrow: Right 20">
            <a:extLst>
              <a:ext uri="{FF2B5EF4-FFF2-40B4-BE49-F238E27FC236}">
                <a16:creationId xmlns:a16="http://schemas.microsoft.com/office/drawing/2014/main" id="{48404CFE-3876-C78A-863E-A9957DFABE8B}"/>
              </a:ext>
            </a:extLst>
          </p:cNvPr>
          <p:cNvSpPr/>
          <p:nvPr/>
        </p:nvSpPr>
        <p:spPr>
          <a:xfrm>
            <a:off x="4564768" y="4436815"/>
            <a:ext cx="1035086"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000" dirty="0" err="1"/>
          </a:p>
        </p:txBody>
      </p:sp>
      <p:sp>
        <p:nvSpPr>
          <p:cNvPr id="22" name="Rectangle 21">
            <a:extLst>
              <a:ext uri="{FF2B5EF4-FFF2-40B4-BE49-F238E27FC236}">
                <a16:creationId xmlns:a16="http://schemas.microsoft.com/office/drawing/2014/main" id="{9A71C4B3-D544-26BF-0F81-5F41BCE4C24D}"/>
              </a:ext>
            </a:extLst>
          </p:cNvPr>
          <p:cNvSpPr/>
          <p:nvPr/>
        </p:nvSpPr>
        <p:spPr>
          <a:xfrm>
            <a:off x="5773119" y="3079587"/>
            <a:ext cx="1763241" cy="318087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LID4096" sz="2000" dirty="0" err="1"/>
          </a:p>
        </p:txBody>
      </p:sp>
      <p:sp>
        <p:nvSpPr>
          <p:cNvPr id="23" name="Rectangle 22">
            <a:extLst>
              <a:ext uri="{FF2B5EF4-FFF2-40B4-BE49-F238E27FC236}">
                <a16:creationId xmlns:a16="http://schemas.microsoft.com/office/drawing/2014/main" id="{9E62940D-01B1-C553-26B6-A8B0081E783C}"/>
              </a:ext>
            </a:extLst>
          </p:cNvPr>
          <p:cNvSpPr/>
          <p:nvPr/>
        </p:nvSpPr>
        <p:spPr>
          <a:xfrm>
            <a:off x="7842535" y="3065448"/>
            <a:ext cx="1763241" cy="318087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LID4096" sz="2000" dirty="0" err="1"/>
          </a:p>
        </p:txBody>
      </p:sp>
      <p:sp>
        <p:nvSpPr>
          <p:cNvPr id="24" name="Rectangle 23">
            <a:extLst>
              <a:ext uri="{FF2B5EF4-FFF2-40B4-BE49-F238E27FC236}">
                <a16:creationId xmlns:a16="http://schemas.microsoft.com/office/drawing/2014/main" id="{72F72116-8FD7-6F17-092F-8CAEB65D7107}"/>
              </a:ext>
            </a:extLst>
          </p:cNvPr>
          <p:cNvSpPr/>
          <p:nvPr/>
        </p:nvSpPr>
        <p:spPr>
          <a:xfrm>
            <a:off x="9923034" y="3079587"/>
            <a:ext cx="1763241" cy="318087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LID4096" sz="2000" dirty="0" err="1"/>
          </a:p>
        </p:txBody>
      </p:sp>
      <p:sp>
        <p:nvSpPr>
          <p:cNvPr id="25" name="Content Placeholder 1">
            <a:extLst>
              <a:ext uri="{FF2B5EF4-FFF2-40B4-BE49-F238E27FC236}">
                <a16:creationId xmlns:a16="http://schemas.microsoft.com/office/drawing/2014/main" id="{4B2EC605-97D9-A40D-C15E-EF9590B55978}"/>
              </a:ext>
            </a:extLst>
          </p:cNvPr>
          <p:cNvSpPr>
            <a:spLocks noGrp="1"/>
          </p:cNvSpPr>
          <p:nvPr>
            <p:ph sz="quarter" idx="12"/>
          </p:nvPr>
        </p:nvSpPr>
        <p:spPr>
          <a:xfrm>
            <a:off x="1532552" y="1231627"/>
            <a:ext cx="5439839" cy="1664917"/>
          </a:xfrm>
        </p:spPr>
        <p:txBody>
          <a:bodyPr vert="horz" lIns="0" tIns="0" rIns="0" bIns="0" rtlCol="0" anchor="t">
            <a:noAutofit/>
          </a:bodyPr>
          <a:lstStyle/>
          <a:p>
            <a:pPr marL="359410" indent="-359410"/>
            <a:r>
              <a:rPr lang="en-US" dirty="0"/>
              <a:t>3D </a:t>
            </a:r>
            <a:r>
              <a:rPr lang="en-US" sz="2000" dirty="0"/>
              <a:t>Delay</a:t>
            </a:r>
            <a:r>
              <a:rPr lang="en-US" dirty="0"/>
              <a:t>-A</a:t>
            </a:r>
            <a:r>
              <a:rPr lang="en-US" sz="2000" dirty="0"/>
              <a:t>nd-Sum (DAS) beamforming</a:t>
            </a:r>
            <a:endParaRPr lang="en-US" dirty="0"/>
          </a:p>
          <a:p>
            <a:pPr marL="359410" indent="-359410"/>
            <a:r>
              <a:rPr lang="en-US" dirty="0"/>
              <a:t>A pair of headphones mounted on</a:t>
            </a:r>
            <a:r>
              <a:rPr lang="zh-CN" altLang="en-US" dirty="0"/>
              <a:t> </a:t>
            </a:r>
            <a:r>
              <a:rPr lang="en-US" altLang="zh-CN" dirty="0"/>
              <a:t>HATS</a:t>
            </a:r>
            <a:endParaRPr lang="en-US" dirty="0">
              <a:cs typeface="Arial"/>
            </a:endParaRPr>
          </a:p>
          <a:p>
            <a:pPr marL="359410" indent="-359410"/>
            <a:r>
              <a:rPr lang="en-US" dirty="0"/>
              <a:t>Reconstructed sound pressure field, DAS, at 4500Hz, 5dB dynamic range</a:t>
            </a:r>
            <a:endParaRPr lang="en-US" dirty="0">
              <a:cs typeface="Arial"/>
            </a:endParaRPr>
          </a:p>
          <a:p>
            <a:pPr marL="359410" indent="-359410"/>
            <a:endParaRPr lang="en-US" dirty="0">
              <a:cs typeface="Arial"/>
            </a:endParaRPr>
          </a:p>
          <a:p>
            <a:pPr marL="359410" indent="-359410"/>
            <a:endParaRPr lang="LID4096" dirty="0">
              <a:cs typeface="Arial"/>
            </a:endParaRPr>
          </a:p>
        </p:txBody>
      </p:sp>
      <p:pic>
        <p:nvPicPr>
          <p:cNvPr id="8" name="Picture 7" descr="A close-up of a machine&#10;&#10;Description automatically generated">
            <a:extLst>
              <a:ext uri="{FF2B5EF4-FFF2-40B4-BE49-F238E27FC236}">
                <a16:creationId xmlns:a16="http://schemas.microsoft.com/office/drawing/2014/main" id="{78DAED8C-FED0-8C65-7E30-645B1919F5E5}"/>
              </a:ext>
            </a:extLst>
          </p:cNvPr>
          <p:cNvPicPr>
            <a:picLocks noChangeAspect="1"/>
          </p:cNvPicPr>
          <p:nvPr/>
        </p:nvPicPr>
        <p:blipFill>
          <a:blip r:embed="rId6"/>
          <a:stretch>
            <a:fillRect/>
          </a:stretch>
        </p:blipFill>
        <p:spPr>
          <a:xfrm>
            <a:off x="424055" y="3031077"/>
            <a:ext cx="4113313" cy="3201495"/>
          </a:xfrm>
          <a:prstGeom prst="rect">
            <a:avLst/>
          </a:prstGeom>
        </p:spPr>
      </p:pic>
      <p:cxnSp>
        <p:nvCxnSpPr>
          <p:cNvPr id="2" name="Straight Arrow Connector 1">
            <a:extLst>
              <a:ext uri="{FF2B5EF4-FFF2-40B4-BE49-F238E27FC236}">
                <a16:creationId xmlns:a16="http://schemas.microsoft.com/office/drawing/2014/main" id="{1DE9DE68-F525-59D1-1D30-226985DA1911}"/>
              </a:ext>
            </a:extLst>
          </p:cNvPr>
          <p:cNvCxnSpPr/>
          <p:nvPr/>
        </p:nvCxnSpPr>
        <p:spPr>
          <a:xfrm flipV="1">
            <a:off x="6715676" y="1587605"/>
            <a:ext cx="1821242" cy="23477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Speech Bubble: Rectangle with Corners Rounded 9">
            <a:extLst>
              <a:ext uri="{FF2B5EF4-FFF2-40B4-BE49-F238E27FC236}">
                <a16:creationId xmlns:a16="http://schemas.microsoft.com/office/drawing/2014/main" id="{FADF403C-DAF6-550C-45BA-3ADA4C4ECC8A}"/>
              </a:ext>
            </a:extLst>
          </p:cNvPr>
          <p:cNvSpPr/>
          <p:nvPr/>
        </p:nvSpPr>
        <p:spPr>
          <a:xfrm>
            <a:off x="7966915" y="620592"/>
            <a:ext cx="2230581" cy="574863"/>
          </a:xfrm>
          <a:prstGeom prst="wedgeRoundRect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ea typeface="+mn-lt"/>
                <a:cs typeface="+mn-lt"/>
              </a:rPr>
              <a:t>The high SPL in the result are related with the gap at top of tragus, due to pinna shape and rigidity</a:t>
            </a:r>
            <a:endParaRPr lang="en-US" sz="900">
              <a:cs typeface="Arial"/>
            </a:endParaRPr>
          </a:p>
        </p:txBody>
      </p:sp>
      <p:sp>
        <p:nvSpPr>
          <p:cNvPr id="11" name="Rectangle 10">
            <a:extLst>
              <a:ext uri="{FF2B5EF4-FFF2-40B4-BE49-F238E27FC236}">
                <a16:creationId xmlns:a16="http://schemas.microsoft.com/office/drawing/2014/main" id="{8B074FA5-AC5A-FF6F-836F-90A1CB413A5C}"/>
              </a:ext>
            </a:extLst>
          </p:cNvPr>
          <p:cNvSpPr/>
          <p:nvPr/>
        </p:nvSpPr>
        <p:spPr>
          <a:xfrm>
            <a:off x="5638800" y="2996990"/>
            <a:ext cx="6172829" cy="32948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2" name="Speech Bubble: Rectangle with Corners Rounded 11">
            <a:extLst>
              <a:ext uri="{FF2B5EF4-FFF2-40B4-BE49-F238E27FC236}">
                <a16:creationId xmlns:a16="http://schemas.microsoft.com/office/drawing/2014/main" id="{80122DE8-D850-11DE-0CF1-362AB6210B45}"/>
              </a:ext>
            </a:extLst>
          </p:cNvPr>
          <p:cNvSpPr/>
          <p:nvPr/>
        </p:nvSpPr>
        <p:spPr>
          <a:xfrm>
            <a:off x="5284171" y="2591716"/>
            <a:ext cx="1733077" cy="341855"/>
          </a:xfrm>
          <a:prstGeom prst="wedgeRoundRect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cs typeface="Arial"/>
              </a:rPr>
              <a:t>From the Lidar scan and 3d DAS beamforming</a:t>
            </a:r>
          </a:p>
        </p:txBody>
      </p:sp>
      <p:cxnSp>
        <p:nvCxnSpPr>
          <p:cNvPr id="14" name="Straight Arrow Connector 13">
            <a:extLst>
              <a:ext uri="{FF2B5EF4-FFF2-40B4-BE49-F238E27FC236}">
                <a16:creationId xmlns:a16="http://schemas.microsoft.com/office/drawing/2014/main" id="{6CDF75A9-361E-A8C0-C969-7266280713C3}"/>
              </a:ext>
            </a:extLst>
          </p:cNvPr>
          <p:cNvCxnSpPr/>
          <p:nvPr/>
        </p:nvCxnSpPr>
        <p:spPr>
          <a:xfrm flipH="1" flipV="1">
            <a:off x="8354293" y="4308135"/>
            <a:ext cx="741846" cy="31991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48BBAF-3585-A108-42EA-A6085E5DA1F2}"/>
              </a:ext>
            </a:extLst>
          </p:cNvPr>
          <p:cNvCxnSpPr>
            <a:cxnSpLocks/>
          </p:cNvCxnSpPr>
          <p:nvPr/>
        </p:nvCxnSpPr>
        <p:spPr>
          <a:xfrm flipH="1" flipV="1">
            <a:off x="8801415" y="4163290"/>
            <a:ext cx="628490" cy="43956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7CF78D9-E001-959A-193C-E1385F81CCA5}"/>
              </a:ext>
            </a:extLst>
          </p:cNvPr>
          <p:cNvSpPr/>
          <p:nvPr/>
        </p:nvSpPr>
        <p:spPr>
          <a:xfrm>
            <a:off x="8898947" y="4600890"/>
            <a:ext cx="706582" cy="27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cs typeface="Arial"/>
              </a:rPr>
              <a:t>Low SPL</a:t>
            </a:r>
          </a:p>
        </p:txBody>
      </p:sp>
      <p:sp>
        <p:nvSpPr>
          <p:cNvPr id="18" name="Rectangle 17">
            <a:extLst>
              <a:ext uri="{FF2B5EF4-FFF2-40B4-BE49-F238E27FC236}">
                <a16:creationId xmlns:a16="http://schemas.microsoft.com/office/drawing/2014/main" id="{505D4B07-FE3B-FB29-0F0D-1A7956A4DDF2}"/>
              </a:ext>
            </a:extLst>
          </p:cNvPr>
          <p:cNvSpPr/>
          <p:nvPr/>
        </p:nvSpPr>
        <p:spPr>
          <a:xfrm>
            <a:off x="9925442" y="4600889"/>
            <a:ext cx="744367" cy="27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cs typeface="Arial"/>
              </a:rPr>
              <a:t>High SPL</a:t>
            </a:r>
          </a:p>
        </p:txBody>
      </p:sp>
      <p:cxnSp>
        <p:nvCxnSpPr>
          <p:cNvPr id="20" name="Straight Arrow Connector 19">
            <a:extLst>
              <a:ext uri="{FF2B5EF4-FFF2-40B4-BE49-F238E27FC236}">
                <a16:creationId xmlns:a16="http://schemas.microsoft.com/office/drawing/2014/main" id="{4A7259D3-8712-EBE4-B0A8-F89BAE323837}"/>
              </a:ext>
            </a:extLst>
          </p:cNvPr>
          <p:cNvCxnSpPr>
            <a:cxnSpLocks/>
          </p:cNvCxnSpPr>
          <p:nvPr/>
        </p:nvCxnSpPr>
        <p:spPr>
          <a:xfrm flipV="1">
            <a:off x="10305259" y="4018446"/>
            <a:ext cx="442088" cy="58441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Speech Bubble: Rectangle with Corners Rounded 25">
            <a:extLst>
              <a:ext uri="{FF2B5EF4-FFF2-40B4-BE49-F238E27FC236}">
                <a16:creationId xmlns:a16="http://schemas.microsoft.com/office/drawing/2014/main" id="{1CF44163-B37D-CE35-ECD9-03226EBA1D4A}"/>
              </a:ext>
            </a:extLst>
          </p:cNvPr>
          <p:cNvSpPr/>
          <p:nvPr/>
        </p:nvSpPr>
        <p:spPr>
          <a:xfrm>
            <a:off x="1713476" y="2535038"/>
            <a:ext cx="2255771" cy="455210"/>
          </a:xfrm>
          <a:prstGeom prst="wedgeRoundRect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cs typeface="Arial"/>
              </a:rPr>
              <a:t>2d DAS, from HBK's acoustic camera at the same frequency and the dynamic range ( 4500Hz, 5dB) </a:t>
            </a:r>
          </a:p>
        </p:txBody>
      </p:sp>
    </p:spTree>
    <p:extLst>
      <p:ext uri="{BB962C8B-B14F-4D97-AF65-F5344CB8AC3E}">
        <p14:creationId xmlns:p14="http://schemas.microsoft.com/office/powerpoint/2010/main" val="3333345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1C90-7E8A-894C-B93B-90C8E4895233}"/>
              </a:ext>
            </a:extLst>
          </p:cNvPr>
          <p:cNvSpPr>
            <a:spLocks noGrp="1"/>
          </p:cNvSpPr>
          <p:nvPr>
            <p:ph type="title"/>
          </p:nvPr>
        </p:nvSpPr>
        <p:spPr>
          <a:xfrm>
            <a:off x="5175682" y="586800"/>
            <a:ext cx="6357506" cy="504000"/>
          </a:xfrm>
        </p:spPr>
        <p:txBody>
          <a:bodyPr/>
          <a:lstStyle/>
          <a:p>
            <a:r>
              <a:rPr lang="da-DK" dirty="0" err="1"/>
              <a:t>Geometry</a:t>
            </a:r>
            <a:r>
              <a:rPr lang="da-DK" dirty="0"/>
              <a:t> </a:t>
            </a:r>
            <a:r>
              <a:rPr lang="da-DK" dirty="0" err="1"/>
              <a:t>allignment</a:t>
            </a:r>
            <a:endParaRPr lang="LID4096" dirty="0"/>
          </a:p>
        </p:txBody>
      </p:sp>
      <p:sp>
        <p:nvSpPr>
          <p:cNvPr id="3" name="Slide Number Placeholder 2">
            <a:extLst>
              <a:ext uri="{FF2B5EF4-FFF2-40B4-BE49-F238E27FC236}">
                <a16:creationId xmlns:a16="http://schemas.microsoft.com/office/drawing/2014/main" id="{7CCE8EF8-0F22-1B9D-5E55-08793BFD540B}"/>
              </a:ext>
            </a:extLst>
          </p:cNvPr>
          <p:cNvSpPr>
            <a:spLocks noGrp="1"/>
          </p:cNvSpPr>
          <p:nvPr>
            <p:ph type="sldNum" sz="quarter" idx="13"/>
          </p:nvPr>
        </p:nvSpPr>
        <p:spPr/>
        <p:txBody>
          <a:bodyPr/>
          <a:lstStyle/>
          <a:p>
            <a:fld id="{05298CB1-4000-4C34-8BE7-DC1D93D92EBB}" type="slidenum">
              <a:rPr lang="en-GB" smtClean="0"/>
              <a:pPr/>
              <a:t>48</a:t>
            </a:fld>
            <a:endParaRPr lang="en-GB" dirty="0"/>
          </a:p>
        </p:txBody>
      </p:sp>
      <p:sp>
        <p:nvSpPr>
          <p:cNvPr id="4" name="Text Placeholder 3">
            <a:extLst>
              <a:ext uri="{FF2B5EF4-FFF2-40B4-BE49-F238E27FC236}">
                <a16:creationId xmlns:a16="http://schemas.microsoft.com/office/drawing/2014/main" id="{A07FFA3B-52F1-8A39-493C-FDC1D3116ED5}"/>
              </a:ext>
            </a:extLst>
          </p:cNvPr>
          <p:cNvSpPr>
            <a:spLocks noGrp="1"/>
          </p:cNvSpPr>
          <p:nvPr>
            <p:ph type="body" sz="quarter" idx="14"/>
          </p:nvPr>
        </p:nvSpPr>
        <p:spPr/>
        <p:txBody>
          <a:bodyPr/>
          <a:lstStyle/>
          <a:p>
            <a:endParaRPr lang="LID4096"/>
          </a:p>
        </p:txBody>
      </p:sp>
      <p:pic>
        <p:nvPicPr>
          <p:cNvPr id="6" name="Picture 5">
            <a:extLst>
              <a:ext uri="{FF2B5EF4-FFF2-40B4-BE49-F238E27FC236}">
                <a16:creationId xmlns:a16="http://schemas.microsoft.com/office/drawing/2014/main" id="{34C29489-0046-FFF2-1994-72C24D182173}"/>
              </a:ext>
            </a:extLst>
          </p:cNvPr>
          <p:cNvPicPr>
            <a:picLocks noChangeAspect="1"/>
          </p:cNvPicPr>
          <p:nvPr/>
        </p:nvPicPr>
        <p:blipFill>
          <a:blip r:embed="rId2"/>
          <a:stretch>
            <a:fillRect/>
          </a:stretch>
        </p:blipFill>
        <p:spPr>
          <a:xfrm>
            <a:off x="4351884" y="1368425"/>
            <a:ext cx="6673761" cy="3706904"/>
          </a:xfrm>
          <a:prstGeom prst="rect">
            <a:avLst/>
          </a:prstGeom>
        </p:spPr>
      </p:pic>
      <p:pic>
        <p:nvPicPr>
          <p:cNvPr id="8" name="Picture 7">
            <a:extLst>
              <a:ext uri="{FF2B5EF4-FFF2-40B4-BE49-F238E27FC236}">
                <a16:creationId xmlns:a16="http://schemas.microsoft.com/office/drawing/2014/main" id="{DC730266-432B-CE5D-762F-E979E6C25127}"/>
              </a:ext>
            </a:extLst>
          </p:cNvPr>
          <p:cNvPicPr>
            <a:picLocks noChangeAspect="1"/>
          </p:cNvPicPr>
          <p:nvPr/>
        </p:nvPicPr>
        <p:blipFill>
          <a:blip r:embed="rId3"/>
          <a:stretch>
            <a:fillRect/>
          </a:stretch>
        </p:blipFill>
        <p:spPr>
          <a:xfrm>
            <a:off x="736016" y="-88777"/>
            <a:ext cx="3108325" cy="3724512"/>
          </a:xfrm>
          <a:prstGeom prst="rect">
            <a:avLst/>
          </a:prstGeom>
        </p:spPr>
      </p:pic>
      <p:pic>
        <p:nvPicPr>
          <p:cNvPr id="10" name="Picture 9">
            <a:extLst>
              <a:ext uri="{FF2B5EF4-FFF2-40B4-BE49-F238E27FC236}">
                <a16:creationId xmlns:a16="http://schemas.microsoft.com/office/drawing/2014/main" id="{1CC5EB90-980D-41B9-33FE-BCF1CDA52722}"/>
              </a:ext>
            </a:extLst>
          </p:cNvPr>
          <p:cNvPicPr>
            <a:picLocks noChangeAspect="1"/>
          </p:cNvPicPr>
          <p:nvPr/>
        </p:nvPicPr>
        <p:blipFill>
          <a:blip r:embed="rId4"/>
          <a:stretch>
            <a:fillRect/>
          </a:stretch>
        </p:blipFill>
        <p:spPr>
          <a:xfrm>
            <a:off x="164306" y="3434599"/>
            <a:ext cx="3058448" cy="3281460"/>
          </a:xfrm>
          <a:prstGeom prst="rect">
            <a:avLst/>
          </a:prstGeom>
        </p:spPr>
      </p:pic>
      <p:cxnSp>
        <p:nvCxnSpPr>
          <p:cNvPr id="12" name="Straight Arrow Connector 11">
            <a:extLst>
              <a:ext uri="{FF2B5EF4-FFF2-40B4-BE49-F238E27FC236}">
                <a16:creationId xmlns:a16="http://schemas.microsoft.com/office/drawing/2014/main" id="{2F7CCBD5-B8E6-2594-9748-1ECA41F54186}"/>
              </a:ext>
            </a:extLst>
          </p:cNvPr>
          <p:cNvCxnSpPr>
            <a:cxnSpLocks/>
          </p:cNvCxnSpPr>
          <p:nvPr/>
        </p:nvCxnSpPr>
        <p:spPr>
          <a:xfrm flipH="1">
            <a:off x="1898374" y="3038414"/>
            <a:ext cx="542964" cy="3502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F3F4B1-3EAB-419F-CA6C-0FADD2682F39}"/>
              </a:ext>
            </a:extLst>
          </p:cNvPr>
          <p:cNvCxnSpPr>
            <a:cxnSpLocks/>
          </p:cNvCxnSpPr>
          <p:nvPr/>
        </p:nvCxnSpPr>
        <p:spPr>
          <a:xfrm flipH="1">
            <a:off x="2814221" y="3038414"/>
            <a:ext cx="395833" cy="3029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C6F08EE-C13F-ADE4-E759-A572EC45D8A6}"/>
              </a:ext>
            </a:extLst>
          </p:cNvPr>
          <p:cNvCxnSpPr>
            <a:cxnSpLocks/>
          </p:cNvCxnSpPr>
          <p:nvPr/>
        </p:nvCxnSpPr>
        <p:spPr>
          <a:xfrm flipH="1">
            <a:off x="1784412" y="980274"/>
            <a:ext cx="1239201" cy="29880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497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73F575-1BE2-3468-C0EC-A22FE8BA2D37}"/>
              </a:ext>
            </a:extLst>
          </p:cNvPr>
          <p:cNvSpPr>
            <a:spLocks noGrp="1"/>
          </p:cNvSpPr>
          <p:nvPr>
            <p:ph sz="quarter" idx="12"/>
          </p:nvPr>
        </p:nvSpPr>
        <p:spPr/>
        <p:txBody>
          <a:bodyPr/>
          <a:lstStyle/>
          <a:p>
            <a:endParaRPr lang="LID4096"/>
          </a:p>
        </p:txBody>
      </p:sp>
      <p:sp>
        <p:nvSpPr>
          <p:cNvPr id="3" name="Title 2">
            <a:extLst>
              <a:ext uri="{FF2B5EF4-FFF2-40B4-BE49-F238E27FC236}">
                <a16:creationId xmlns:a16="http://schemas.microsoft.com/office/drawing/2014/main" id="{5460EEA6-3E16-CC59-EB8B-8210B19D9ED7}"/>
              </a:ext>
            </a:extLst>
          </p:cNvPr>
          <p:cNvSpPr>
            <a:spLocks noGrp="1"/>
          </p:cNvSpPr>
          <p:nvPr>
            <p:ph type="title"/>
          </p:nvPr>
        </p:nvSpPr>
        <p:spPr/>
        <p:txBody>
          <a:bodyPr/>
          <a:lstStyle/>
          <a:p>
            <a:endParaRPr lang="LID4096"/>
          </a:p>
        </p:txBody>
      </p:sp>
      <p:sp>
        <p:nvSpPr>
          <p:cNvPr id="4" name="Slide Number Placeholder 3">
            <a:extLst>
              <a:ext uri="{FF2B5EF4-FFF2-40B4-BE49-F238E27FC236}">
                <a16:creationId xmlns:a16="http://schemas.microsoft.com/office/drawing/2014/main" id="{96BC14C1-4B9E-1B7E-8486-0C80D61AD88C}"/>
              </a:ext>
            </a:extLst>
          </p:cNvPr>
          <p:cNvSpPr>
            <a:spLocks noGrp="1"/>
          </p:cNvSpPr>
          <p:nvPr>
            <p:ph type="sldNum" sz="quarter" idx="13"/>
          </p:nvPr>
        </p:nvSpPr>
        <p:spPr/>
        <p:txBody>
          <a:bodyPr/>
          <a:lstStyle/>
          <a:p>
            <a:fld id="{05298CB1-4000-4C34-8BE7-DC1D93D92EBB}" type="slidenum">
              <a:rPr lang="en-GB" smtClean="0"/>
              <a:pPr/>
              <a:t>49</a:t>
            </a:fld>
            <a:endParaRPr lang="en-GB" dirty="0"/>
          </a:p>
        </p:txBody>
      </p:sp>
    </p:spTree>
    <p:extLst>
      <p:ext uri="{BB962C8B-B14F-4D97-AF65-F5344CB8AC3E}">
        <p14:creationId xmlns:p14="http://schemas.microsoft.com/office/powerpoint/2010/main" val="275374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E371C9-BDB0-D19E-728A-6486448433D9}"/>
              </a:ext>
            </a:extLst>
          </p:cNvPr>
          <p:cNvSpPr>
            <a:spLocks noGrp="1"/>
          </p:cNvSpPr>
          <p:nvPr>
            <p:ph type="sldNum" sz="quarter" idx="11"/>
          </p:nvPr>
        </p:nvSpPr>
        <p:spPr/>
        <p:txBody>
          <a:bodyPr/>
          <a:lstStyle/>
          <a:p>
            <a:fld id="{05298CB1-4000-4C34-8BE7-DC1D93D92EBB}" type="slidenum">
              <a:rPr lang="en-GB" smtClean="0"/>
              <a:pPr/>
              <a:t>5</a:t>
            </a:fld>
            <a:endParaRPr lang="en-GB" dirty="0"/>
          </a:p>
        </p:txBody>
      </p:sp>
      <p:sp>
        <p:nvSpPr>
          <p:cNvPr id="3" name="Content Placeholder 2">
            <a:extLst>
              <a:ext uri="{FF2B5EF4-FFF2-40B4-BE49-F238E27FC236}">
                <a16:creationId xmlns:a16="http://schemas.microsoft.com/office/drawing/2014/main" id="{5FD40BF3-601E-1E70-BD1D-23D0EE034C75}"/>
              </a:ext>
            </a:extLst>
          </p:cNvPr>
          <p:cNvSpPr>
            <a:spLocks noGrp="1"/>
          </p:cNvSpPr>
          <p:nvPr>
            <p:ph sz="quarter" idx="12"/>
          </p:nvPr>
        </p:nvSpPr>
        <p:spPr>
          <a:xfrm>
            <a:off x="658200" y="2478504"/>
            <a:ext cx="10875600" cy="1050757"/>
          </a:xfrm>
        </p:spPr>
        <p:txBody>
          <a:bodyPr/>
          <a:lstStyle/>
          <a:p>
            <a:r>
              <a:rPr lang="en-US" dirty="0"/>
              <a:t>Scanner: kinfu_example.exe </a:t>
            </a:r>
          </a:p>
          <a:p>
            <a:r>
              <a:rPr lang="en-US" dirty="0"/>
              <a:t>Geometry processor: </a:t>
            </a:r>
            <a:r>
              <a:rPr lang="en-US" dirty="0" err="1"/>
              <a:t>pcd_align_app.ipynb</a:t>
            </a:r>
            <a:endParaRPr lang="en-US" dirty="0"/>
          </a:p>
          <a:p>
            <a:r>
              <a:rPr lang="en-US" dirty="0"/>
              <a:t>Output: original geometry point cloud, cropped </a:t>
            </a:r>
            <a:r>
              <a:rPr lang="en-US" dirty="0" err="1"/>
              <a:t>pointcloud</a:t>
            </a:r>
            <a:r>
              <a:rPr lang="en-US" dirty="0"/>
              <a:t>, and </a:t>
            </a:r>
            <a:r>
              <a:rPr lang="en-US" dirty="0" err="1"/>
              <a:t>micarray</a:t>
            </a:r>
            <a:r>
              <a:rPr lang="en-US" dirty="0"/>
              <a:t> location</a:t>
            </a:r>
          </a:p>
          <a:p>
            <a:endParaRPr lang="en-US" dirty="0"/>
          </a:p>
        </p:txBody>
      </p:sp>
      <p:sp>
        <p:nvSpPr>
          <p:cNvPr id="4" name="Title 3">
            <a:extLst>
              <a:ext uri="{FF2B5EF4-FFF2-40B4-BE49-F238E27FC236}">
                <a16:creationId xmlns:a16="http://schemas.microsoft.com/office/drawing/2014/main" id="{D8AD50FB-8C08-D13E-54BE-5D96FE5FBD1A}"/>
              </a:ext>
            </a:extLst>
          </p:cNvPr>
          <p:cNvSpPr>
            <a:spLocks noGrp="1"/>
          </p:cNvSpPr>
          <p:nvPr>
            <p:ph type="title"/>
          </p:nvPr>
        </p:nvSpPr>
        <p:spPr/>
        <p:txBody>
          <a:bodyPr/>
          <a:lstStyle/>
          <a:p>
            <a:r>
              <a:rPr lang="en-US" dirty="0"/>
              <a:t>Process flow</a:t>
            </a:r>
            <a:endParaRPr lang="LID4096" dirty="0"/>
          </a:p>
        </p:txBody>
      </p:sp>
      <p:sp>
        <p:nvSpPr>
          <p:cNvPr id="5" name="Rectangle: Rounded Corners 4">
            <a:extLst>
              <a:ext uri="{FF2B5EF4-FFF2-40B4-BE49-F238E27FC236}">
                <a16:creationId xmlns:a16="http://schemas.microsoft.com/office/drawing/2014/main" id="{80C9A751-BA4D-24C3-9957-9078A9B2A274}"/>
              </a:ext>
            </a:extLst>
          </p:cNvPr>
          <p:cNvSpPr/>
          <p:nvPr/>
        </p:nvSpPr>
        <p:spPr>
          <a:xfrm>
            <a:off x="441158" y="1251284"/>
            <a:ext cx="2983831" cy="12272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Lidar scanning</a:t>
            </a:r>
            <a:endParaRPr lang="LID4096" sz="2000" dirty="0" err="1"/>
          </a:p>
        </p:txBody>
      </p:sp>
      <p:sp>
        <p:nvSpPr>
          <p:cNvPr id="6" name="Rectangle: Rounded Corners 5">
            <a:extLst>
              <a:ext uri="{FF2B5EF4-FFF2-40B4-BE49-F238E27FC236}">
                <a16:creationId xmlns:a16="http://schemas.microsoft.com/office/drawing/2014/main" id="{750EBCAF-18F0-8D87-72FF-96EE20862159}"/>
              </a:ext>
            </a:extLst>
          </p:cNvPr>
          <p:cNvSpPr/>
          <p:nvPr/>
        </p:nvSpPr>
        <p:spPr>
          <a:xfrm>
            <a:off x="4235116" y="1251283"/>
            <a:ext cx="2983831" cy="12272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Geometry alignment</a:t>
            </a:r>
            <a:endParaRPr lang="LID4096" sz="2000" dirty="0" err="1"/>
          </a:p>
        </p:txBody>
      </p:sp>
      <p:sp>
        <p:nvSpPr>
          <p:cNvPr id="7" name="Rectangle: Rounded Corners 6">
            <a:extLst>
              <a:ext uri="{FF2B5EF4-FFF2-40B4-BE49-F238E27FC236}">
                <a16:creationId xmlns:a16="http://schemas.microsoft.com/office/drawing/2014/main" id="{4BF6353E-5E01-8637-357B-E358863BDA34}"/>
              </a:ext>
            </a:extLst>
          </p:cNvPr>
          <p:cNvSpPr/>
          <p:nvPr/>
        </p:nvSpPr>
        <p:spPr>
          <a:xfrm>
            <a:off x="8197516" y="1251283"/>
            <a:ext cx="2983831" cy="12272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Mesh create</a:t>
            </a:r>
            <a:endParaRPr lang="LID4096" sz="2000" dirty="0" err="1"/>
          </a:p>
        </p:txBody>
      </p:sp>
      <p:sp>
        <p:nvSpPr>
          <p:cNvPr id="8" name="Rectangle: Rounded Corners 7">
            <a:extLst>
              <a:ext uri="{FF2B5EF4-FFF2-40B4-BE49-F238E27FC236}">
                <a16:creationId xmlns:a16="http://schemas.microsoft.com/office/drawing/2014/main" id="{5EF35DCB-64DB-B8C8-6DC4-C04DBFA5F953}"/>
              </a:ext>
            </a:extLst>
          </p:cNvPr>
          <p:cNvSpPr/>
          <p:nvPr/>
        </p:nvSpPr>
        <p:spPr>
          <a:xfrm>
            <a:off x="441158" y="3633537"/>
            <a:ext cx="2983831" cy="12272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Grid distance</a:t>
            </a:r>
            <a:endParaRPr lang="LID4096" sz="2000" dirty="0" err="1"/>
          </a:p>
        </p:txBody>
      </p:sp>
      <p:sp>
        <p:nvSpPr>
          <p:cNvPr id="9" name="Rectangle: Rounded Corners 8">
            <a:extLst>
              <a:ext uri="{FF2B5EF4-FFF2-40B4-BE49-F238E27FC236}">
                <a16:creationId xmlns:a16="http://schemas.microsoft.com/office/drawing/2014/main" id="{D7B75BC1-CA5C-EA92-559C-D3E31DC20E79}"/>
              </a:ext>
            </a:extLst>
          </p:cNvPr>
          <p:cNvSpPr/>
          <p:nvPr/>
        </p:nvSpPr>
        <p:spPr>
          <a:xfrm>
            <a:off x="4235116" y="3633536"/>
            <a:ext cx="2983831" cy="12272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Cross spectrum matrix, point spread function, and steering vector</a:t>
            </a:r>
            <a:endParaRPr lang="LID4096" sz="2000" dirty="0" err="1"/>
          </a:p>
        </p:txBody>
      </p:sp>
      <p:sp>
        <p:nvSpPr>
          <p:cNvPr id="10" name="Rectangle: Rounded Corners 9">
            <a:extLst>
              <a:ext uri="{FF2B5EF4-FFF2-40B4-BE49-F238E27FC236}">
                <a16:creationId xmlns:a16="http://schemas.microsoft.com/office/drawing/2014/main" id="{B36D1219-28AA-28F4-FA44-81557D623E8E}"/>
              </a:ext>
            </a:extLst>
          </p:cNvPr>
          <p:cNvSpPr/>
          <p:nvPr/>
        </p:nvSpPr>
        <p:spPr>
          <a:xfrm>
            <a:off x="8197516" y="3633536"/>
            <a:ext cx="2983831" cy="12272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Beamformer: DAS/MUSIC/</a:t>
            </a:r>
          </a:p>
          <a:p>
            <a:pPr algn="ctr"/>
            <a:r>
              <a:rPr lang="en-US" sz="2000" dirty="0"/>
              <a:t>CLEAN-SC</a:t>
            </a:r>
          </a:p>
          <a:p>
            <a:pPr algn="ctr"/>
            <a:endParaRPr lang="LID4096" sz="2000" dirty="0" err="1"/>
          </a:p>
        </p:txBody>
      </p:sp>
      <p:cxnSp>
        <p:nvCxnSpPr>
          <p:cNvPr id="15" name="Straight Arrow Connector 14">
            <a:extLst>
              <a:ext uri="{FF2B5EF4-FFF2-40B4-BE49-F238E27FC236}">
                <a16:creationId xmlns:a16="http://schemas.microsoft.com/office/drawing/2014/main" id="{EE9C9E0B-2CAB-AA06-25FA-FB085FDD7897}"/>
              </a:ext>
            </a:extLst>
          </p:cNvPr>
          <p:cNvCxnSpPr>
            <a:stCxn id="9" idx="3"/>
            <a:endCxn id="10" idx="1"/>
          </p:cNvCxnSpPr>
          <p:nvPr/>
        </p:nvCxnSpPr>
        <p:spPr>
          <a:xfrm>
            <a:off x="7218947" y="4247147"/>
            <a:ext cx="978569"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F0B1F67-F3BC-3738-3E19-340CA638F9D7}"/>
              </a:ext>
            </a:extLst>
          </p:cNvPr>
          <p:cNvCxnSpPr>
            <a:stCxn id="8" idx="3"/>
          </p:cNvCxnSpPr>
          <p:nvPr/>
        </p:nvCxnSpPr>
        <p:spPr>
          <a:xfrm flipV="1">
            <a:off x="3424989" y="4247147"/>
            <a:ext cx="810127"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86FF833-7A94-50DF-A80A-5C812CAB5B0F}"/>
              </a:ext>
            </a:extLst>
          </p:cNvPr>
          <p:cNvCxnSpPr>
            <a:stCxn id="5" idx="3"/>
            <a:endCxn id="6" idx="1"/>
          </p:cNvCxnSpPr>
          <p:nvPr/>
        </p:nvCxnSpPr>
        <p:spPr>
          <a:xfrm flipV="1">
            <a:off x="3424989" y="1864894"/>
            <a:ext cx="810127"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4C9A45F-F441-3411-5D3A-050E0CD026F7}"/>
              </a:ext>
            </a:extLst>
          </p:cNvPr>
          <p:cNvCxnSpPr>
            <a:stCxn id="6" idx="3"/>
            <a:endCxn id="7" idx="1"/>
          </p:cNvCxnSpPr>
          <p:nvPr/>
        </p:nvCxnSpPr>
        <p:spPr>
          <a:xfrm>
            <a:off x="7218947" y="1864894"/>
            <a:ext cx="978569"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D99E85B4-C3B0-82BA-DED4-4CCF3FA28926}"/>
              </a:ext>
            </a:extLst>
          </p:cNvPr>
          <p:cNvSpPr txBox="1">
            <a:spLocks/>
          </p:cNvSpPr>
          <p:nvPr/>
        </p:nvSpPr>
        <p:spPr>
          <a:xfrm>
            <a:off x="658200" y="4852735"/>
            <a:ext cx="10875600" cy="1050757"/>
          </a:xfrm>
          <a:prstGeom prst="rect">
            <a:avLst/>
          </a:prstGeom>
        </p:spPr>
        <p:txBody>
          <a:bodyPr vert="horz" lIns="0" tIns="0" rIns="0" bIns="0" rtlCol="0">
            <a:noAutofit/>
          </a:bodyPr>
          <a:lstStyle>
            <a:lvl1pPr marL="360000" indent="-360000" algn="l" defTabSz="914400" rtl="0" eaLnBrk="1" latinLnBrk="0" hangingPunct="1">
              <a:lnSpc>
                <a:spcPct val="92000"/>
              </a:lnSpc>
              <a:spcBef>
                <a:spcPts val="0"/>
              </a:spcBef>
              <a:spcAft>
                <a:spcPts val="600"/>
              </a:spcAft>
              <a:buClr>
                <a:schemeClr val="bg2"/>
              </a:buClr>
              <a:buFont typeface="Wingdings 3" panose="05040102010807070707" pitchFamily="18" charset="2"/>
              <a:buChar char=""/>
              <a:defRPr sz="2000" kern="1200">
                <a:solidFill>
                  <a:schemeClr val="tx1"/>
                </a:solidFill>
                <a:latin typeface="+mn-lt"/>
                <a:ea typeface="+mn-ea"/>
                <a:cs typeface="+mn-cs"/>
              </a:defRPr>
            </a:lvl1pPr>
            <a:lvl2pPr marL="540000" indent="-180000" algn="l" defTabSz="914400" rtl="0" eaLnBrk="1" latinLnBrk="0" hangingPunct="1">
              <a:lnSpc>
                <a:spcPct val="92000"/>
              </a:lnSpc>
              <a:spcBef>
                <a:spcPts val="0"/>
              </a:spcBef>
              <a:spcAft>
                <a:spcPts val="600"/>
              </a:spcAft>
              <a:buClr>
                <a:schemeClr val="bg2"/>
              </a:buClr>
              <a:buFont typeface="Arial" panose="020B0604020202020204" pitchFamily="34" charset="0"/>
              <a:buChar char="•"/>
              <a:defRPr sz="1800" kern="1200">
                <a:solidFill>
                  <a:schemeClr val="tx1"/>
                </a:solidFill>
                <a:latin typeface="+mn-lt"/>
                <a:ea typeface="+mn-ea"/>
                <a:cs typeface="+mn-cs"/>
              </a:defRPr>
            </a:lvl2pPr>
            <a:lvl3pPr marL="7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3pPr>
            <a:lvl4pPr marL="9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4pPr>
            <a:lvl5pPr marL="108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5pPr>
            <a:lvl6pPr marL="126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6pPr>
            <a:lvl7pPr marL="144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7pPr>
            <a:lvl8pPr marL="162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8pPr>
            <a:lvl9pPr marL="1800000" indent="-180000" algn="l" defTabSz="914400" rtl="0" eaLnBrk="1" latinLnBrk="0" hangingPunct="1">
              <a:lnSpc>
                <a:spcPct val="92000"/>
              </a:lnSpc>
              <a:spcBef>
                <a:spcPts val="0"/>
              </a:spcBef>
              <a:spcAft>
                <a:spcPts val="1000"/>
              </a:spcAft>
              <a:buClr>
                <a:schemeClr val="bg2"/>
              </a:buClr>
              <a:buFont typeface="Arial" panose="020B0604020202020204" pitchFamily="34" charset="0"/>
              <a:buChar char="˗"/>
              <a:defRPr sz="1600" kern="1200">
                <a:solidFill>
                  <a:schemeClr val="tx1"/>
                </a:solidFill>
                <a:latin typeface="+mn-lt"/>
                <a:ea typeface="+mn-ea"/>
                <a:cs typeface="+mn-cs"/>
              </a:defRPr>
            </a:lvl9pPr>
          </a:lstStyle>
          <a:p>
            <a:r>
              <a:rPr lang="en-US" dirty="0"/>
              <a:t>Calculator: 3dbf_app.ipynb </a:t>
            </a:r>
          </a:p>
          <a:p>
            <a:r>
              <a:rPr lang="en-US" dirty="0"/>
              <a:t>Beamformer: </a:t>
            </a:r>
            <a:r>
              <a:rPr lang="en-US" dirty="0" err="1"/>
              <a:t>Acoular</a:t>
            </a:r>
            <a:r>
              <a:rPr lang="en-US" dirty="0"/>
              <a:t> (</a:t>
            </a:r>
            <a:r>
              <a:rPr lang="en-US" dirty="0" err="1"/>
              <a:t>github</a:t>
            </a:r>
            <a:r>
              <a:rPr lang="en-US" dirty="0"/>
              <a:t>)</a:t>
            </a:r>
          </a:p>
        </p:txBody>
      </p:sp>
    </p:spTree>
    <p:extLst>
      <p:ext uri="{BB962C8B-B14F-4D97-AF65-F5344CB8AC3E}">
        <p14:creationId xmlns:p14="http://schemas.microsoft.com/office/powerpoint/2010/main" val="907616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E20DC4-69DC-68F0-50F5-E92D9A18ADFD}"/>
              </a:ext>
            </a:extLst>
          </p:cNvPr>
          <p:cNvSpPr>
            <a:spLocks noGrp="1"/>
          </p:cNvSpPr>
          <p:nvPr>
            <p:ph type="sldNum" sz="quarter" idx="11"/>
          </p:nvPr>
        </p:nvSpPr>
        <p:spPr/>
        <p:txBody>
          <a:bodyPr/>
          <a:lstStyle/>
          <a:p>
            <a:fld id="{05298CB1-4000-4C34-8BE7-DC1D93D92EBB}" type="slidenum">
              <a:rPr lang="en-GB" smtClean="0"/>
              <a:pPr/>
              <a:t>6</a:t>
            </a:fld>
            <a:endParaRPr lang="en-GB" dirty="0"/>
          </a:p>
        </p:txBody>
      </p:sp>
      <p:sp>
        <p:nvSpPr>
          <p:cNvPr id="3" name="Content Placeholder 2">
            <a:extLst>
              <a:ext uri="{FF2B5EF4-FFF2-40B4-BE49-F238E27FC236}">
                <a16:creationId xmlns:a16="http://schemas.microsoft.com/office/drawing/2014/main" id="{D8BD1E15-FF8C-DB23-0777-247D433158DF}"/>
              </a:ext>
            </a:extLst>
          </p:cNvPr>
          <p:cNvSpPr>
            <a:spLocks noGrp="1"/>
          </p:cNvSpPr>
          <p:nvPr>
            <p:ph sz="quarter" idx="12"/>
          </p:nvPr>
        </p:nvSpPr>
        <p:spPr>
          <a:xfrm>
            <a:off x="163705" y="3806809"/>
            <a:ext cx="3418350" cy="2703095"/>
          </a:xfrm>
        </p:spPr>
        <p:txBody>
          <a:bodyPr/>
          <a:lstStyle/>
          <a:p>
            <a:r>
              <a:rPr lang="en-US" dirty="0"/>
              <a:t>Resolution: 0.5mm </a:t>
            </a:r>
          </a:p>
          <a:p>
            <a:r>
              <a:rPr lang="en-US" dirty="0"/>
              <a:t>Time consumption: 20mins</a:t>
            </a:r>
          </a:p>
          <a:p>
            <a:r>
              <a:rPr lang="en-US" dirty="0"/>
              <a:t>Alignment accuracy</a:t>
            </a:r>
          </a:p>
          <a:p>
            <a:r>
              <a:rPr lang="en-US" dirty="0"/>
              <a:t>Minimal distance from subject to array</a:t>
            </a:r>
          </a:p>
          <a:p>
            <a:r>
              <a:rPr lang="en-US" dirty="0"/>
              <a:t>Subjects list: </a:t>
            </a:r>
          </a:p>
          <a:p>
            <a:pPr marL="0" indent="0">
              <a:buNone/>
            </a:pPr>
            <a:r>
              <a:rPr lang="en-US" dirty="0"/>
              <a:t>     Jabra evolve2 75</a:t>
            </a:r>
          </a:p>
          <a:p>
            <a:pPr marL="0" indent="0">
              <a:buNone/>
            </a:pPr>
            <a:r>
              <a:rPr lang="en-US" dirty="0"/>
              <a:t>     Jabra evolve2 65 flex</a:t>
            </a:r>
          </a:p>
          <a:p>
            <a:endParaRPr lang="en-US" dirty="0"/>
          </a:p>
        </p:txBody>
      </p:sp>
      <p:sp>
        <p:nvSpPr>
          <p:cNvPr id="4" name="Title 3">
            <a:extLst>
              <a:ext uri="{FF2B5EF4-FFF2-40B4-BE49-F238E27FC236}">
                <a16:creationId xmlns:a16="http://schemas.microsoft.com/office/drawing/2014/main" id="{73D5B407-163E-E073-7E10-11206B820D33}"/>
              </a:ext>
            </a:extLst>
          </p:cNvPr>
          <p:cNvSpPr>
            <a:spLocks noGrp="1"/>
          </p:cNvSpPr>
          <p:nvPr>
            <p:ph type="title"/>
          </p:nvPr>
        </p:nvSpPr>
        <p:spPr>
          <a:xfrm>
            <a:off x="658200" y="430175"/>
            <a:ext cx="10875600" cy="504000"/>
          </a:xfrm>
        </p:spPr>
        <p:txBody>
          <a:bodyPr/>
          <a:lstStyle/>
          <a:p>
            <a:r>
              <a:rPr lang="en-US" dirty="0"/>
              <a:t>Process flow</a:t>
            </a:r>
            <a:endParaRPr lang="LID4096" dirty="0"/>
          </a:p>
        </p:txBody>
      </p:sp>
      <p:sp>
        <p:nvSpPr>
          <p:cNvPr id="5" name="Rectangle: Rounded Corners 4">
            <a:extLst>
              <a:ext uri="{FF2B5EF4-FFF2-40B4-BE49-F238E27FC236}">
                <a16:creationId xmlns:a16="http://schemas.microsoft.com/office/drawing/2014/main" id="{BC04EE70-558B-39FB-4422-9D217C6CC015}"/>
              </a:ext>
            </a:extLst>
          </p:cNvPr>
          <p:cNvSpPr/>
          <p:nvPr/>
        </p:nvSpPr>
        <p:spPr>
          <a:xfrm>
            <a:off x="60700" y="575249"/>
            <a:ext cx="3605589" cy="3643825"/>
          </a:xfrm>
          <a:prstGeom prst="roundRect">
            <a:avLst>
              <a:gd name="adj" fmla="val 10000"/>
            </a:avLst>
          </a:prstGeom>
          <a:blipFill dpi="0" rotWithShape="1">
            <a:blip r:embed="rId2">
              <a:extLst>
                <a:ext uri="{28A0092B-C50C-407E-A947-70E740481C1C}">
                  <a14:useLocalDpi xmlns:a14="http://schemas.microsoft.com/office/drawing/2010/main" val="0"/>
                </a:ext>
              </a:extLst>
            </a:blip>
            <a:srcRect/>
            <a:stretch>
              <a:fillRect l="-9214" t="12469" r="-29910" b="16549"/>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LID4096" dirty="0"/>
          </a:p>
        </p:txBody>
      </p:sp>
      <p:pic>
        <p:nvPicPr>
          <p:cNvPr id="6" name="Picture 5">
            <a:extLst>
              <a:ext uri="{FF2B5EF4-FFF2-40B4-BE49-F238E27FC236}">
                <a16:creationId xmlns:a16="http://schemas.microsoft.com/office/drawing/2014/main" id="{868F67A0-52E6-9676-EA7C-3A02BE032A97}"/>
              </a:ext>
            </a:extLst>
          </p:cNvPr>
          <p:cNvPicPr>
            <a:picLocks noChangeAspect="1"/>
          </p:cNvPicPr>
          <p:nvPr/>
        </p:nvPicPr>
        <p:blipFill>
          <a:blip r:embed="rId3"/>
          <a:stretch>
            <a:fillRect/>
          </a:stretch>
        </p:blipFill>
        <p:spPr>
          <a:xfrm>
            <a:off x="3940257" y="325705"/>
            <a:ext cx="3124811" cy="2259253"/>
          </a:xfrm>
          <a:prstGeom prst="rect">
            <a:avLst/>
          </a:prstGeom>
        </p:spPr>
      </p:pic>
      <p:pic>
        <p:nvPicPr>
          <p:cNvPr id="7" name="Picture 6">
            <a:extLst>
              <a:ext uri="{FF2B5EF4-FFF2-40B4-BE49-F238E27FC236}">
                <a16:creationId xmlns:a16="http://schemas.microsoft.com/office/drawing/2014/main" id="{AE9C03C7-DAFF-1133-7F74-5B45F2CC79F1}"/>
              </a:ext>
            </a:extLst>
          </p:cNvPr>
          <p:cNvPicPr>
            <a:picLocks noChangeAspect="1"/>
          </p:cNvPicPr>
          <p:nvPr/>
        </p:nvPicPr>
        <p:blipFill>
          <a:blip r:embed="rId4"/>
          <a:stretch>
            <a:fillRect/>
          </a:stretch>
        </p:blipFill>
        <p:spPr>
          <a:xfrm>
            <a:off x="7488955" y="201067"/>
            <a:ext cx="4592657" cy="3465953"/>
          </a:xfrm>
          <a:prstGeom prst="rect">
            <a:avLst/>
          </a:prstGeom>
        </p:spPr>
      </p:pic>
      <p:pic>
        <p:nvPicPr>
          <p:cNvPr id="8" name="Picture 7">
            <a:extLst>
              <a:ext uri="{FF2B5EF4-FFF2-40B4-BE49-F238E27FC236}">
                <a16:creationId xmlns:a16="http://schemas.microsoft.com/office/drawing/2014/main" id="{AFCE6E96-1CF4-0202-AD0D-5F45EF7858D1}"/>
              </a:ext>
            </a:extLst>
          </p:cNvPr>
          <p:cNvPicPr>
            <a:picLocks noChangeAspect="1"/>
          </p:cNvPicPr>
          <p:nvPr/>
        </p:nvPicPr>
        <p:blipFill>
          <a:blip r:embed="rId5"/>
          <a:stretch>
            <a:fillRect/>
          </a:stretch>
        </p:blipFill>
        <p:spPr>
          <a:xfrm>
            <a:off x="8049430" y="3873144"/>
            <a:ext cx="2157135" cy="2943906"/>
          </a:xfrm>
          <a:prstGeom prst="rect">
            <a:avLst/>
          </a:prstGeom>
        </p:spPr>
      </p:pic>
      <p:sp>
        <p:nvSpPr>
          <p:cNvPr id="10" name="Rectangle 9">
            <a:extLst>
              <a:ext uri="{FF2B5EF4-FFF2-40B4-BE49-F238E27FC236}">
                <a16:creationId xmlns:a16="http://schemas.microsoft.com/office/drawing/2014/main" id="{8644960A-2D82-1FB3-23AA-D436CE845381}"/>
              </a:ext>
            </a:extLst>
          </p:cNvPr>
          <p:cNvSpPr/>
          <p:nvPr/>
        </p:nvSpPr>
        <p:spPr>
          <a:xfrm>
            <a:off x="60700" y="978568"/>
            <a:ext cx="3605589" cy="2703095"/>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000" dirty="0" err="1"/>
          </a:p>
        </p:txBody>
      </p:sp>
      <p:sp>
        <p:nvSpPr>
          <p:cNvPr id="11" name="Rectangle 10">
            <a:extLst>
              <a:ext uri="{FF2B5EF4-FFF2-40B4-BE49-F238E27FC236}">
                <a16:creationId xmlns:a16="http://schemas.microsoft.com/office/drawing/2014/main" id="{D861D764-A438-BFCC-B0B6-D47CD9BA0BB5}"/>
              </a:ext>
            </a:extLst>
          </p:cNvPr>
          <p:cNvSpPr/>
          <p:nvPr/>
        </p:nvSpPr>
        <p:spPr>
          <a:xfrm>
            <a:off x="4156606" y="325704"/>
            <a:ext cx="2908462" cy="2259253"/>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000" dirty="0" err="1"/>
          </a:p>
        </p:txBody>
      </p:sp>
      <p:sp>
        <p:nvSpPr>
          <p:cNvPr id="12" name="Rectangle 11">
            <a:extLst>
              <a:ext uri="{FF2B5EF4-FFF2-40B4-BE49-F238E27FC236}">
                <a16:creationId xmlns:a16="http://schemas.microsoft.com/office/drawing/2014/main" id="{53E787EC-7FA1-BEF0-8151-63EC40565FBC}"/>
              </a:ext>
            </a:extLst>
          </p:cNvPr>
          <p:cNvSpPr/>
          <p:nvPr/>
        </p:nvSpPr>
        <p:spPr>
          <a:xfrm>
            <a:off x="7438052" y="309328"/>
            <a:ext cx="4585347" cy="3427124"/>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000" dirty="0" err="1"/>
          </a:p>
        </p:txBody>
      </p:sp>
      <p:sp>
        <p:nvSpPr>
          <p:cNvPr id="13" name="Rectangle 12">
            <a:extLst>
              <a:ext uri="{FF2B5EF4-FFF2-40B4-BE49-F238E27FC236}">
                <a16:creationId xmlns:a16="http://schemas.microsoft.com/office/drawing/2014/main" id="{EE8AA0FD-D265-6E20-6681-D6D0BE54B438}"/>
              </a:ext>
            </a:extLst>
          </p:cNvPr>
          <p:cNvSpPr/>
          <p:nvPr/>
        </p:nvSpPr>
        <p:spPr>
          <a:xfrm>
            <a:off x="8049430" y="4012008"/>
            <a:ext cx="2000950" cy="2722473"/>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000" dirty="0" err="1"/>
          </a:p>
        </p:txBody>
      </p:sp>
      <p:pic>
        <p:nvPicPr>
          <p:cNvPr id="15" name="Picture 14">
            <a:extLst>
              <a:ext uri="{FF2B5EF4-FFF2-40B4-BE49-F238E27FC236}">
                <a16:creationId xmlns:a16="http://schemas.microsoft.com/office/drawing/2014/main" id="{19F5B09C-637B-79F0-58C5-E23A910C5B21}"/>
              </a:ext>
            </a:extLst>
          </p:cNvPr>
          <p:cNvPicPr>
            <a:picLocks noChangeAspect="1"/>
          </p:cNvPicPr>
          <p:nvPr/>
        </p:nvPicPr>
        <p:blipFill>
          <a:blip r:embed="rId6"/>
          <a:stretch>
            <a:fillRect/>
          </a:stretch>
        </p:blipFill>
        <p:spPr>
          <a:xfrm>
            <a:off x="4082292" y="3059024"/>
            <a:ext cx="3144067" cy="3675458"/>
          </a:xfrm>
          <a:prstGeom prst="rect">
            <a:avLst/>
          </a:prstGeom>
        </p:spPr>
      </p:pic>
      <p:cxnSp>
        <p:nvCxnSpPr>
          <p:cNvPr id="17" name="Straight Arrow Connector 16">
            <a:extLst>
              <a:ext uri="{FF2B5EF4-FFF2-40B4-BE49-F238E27FC236}">
                <a16:creationId xmlns:a16="http://schemas.microsoft.com/office/drawing/2014/main" id="{EDBF9971-827E-DD3D-7869-1025CF44DDDA}"/>
              </a:ext>
            </a:extLst>
          </p:cNvPr>
          <p:cNvCxnSpPr>
            <a:stCxn id="10" idx="3"/>
            <a:endCxn id="11" idx="1"/>
          </p:cNvCxnSpPr>
          <p:nvPr/>
        </p:nvCxnSpPr>
        <p:spPr>
          <a:xfrm flipV="1">
            <a:off x="3666289" y="1455331"/>
            <a:ext cx="490317" cy="874785"/>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7F2B4CE-064F-09BC-CB0F-C5BABB51A6FB}"/>
              </a:ext>
            </a:extLst>
          </p:cNvPr>
          <p:cNvCxnSpPr>
            <a:cxnSpLocks/>
            <a:stCxn id="11" idx="3"/>
            <a:endCxn id="12" idx="1"/>
          </p:cNvCxnSpPr>
          <p:nvPr/>
        </p:nvCxnSpPr>
        <p:spPr>
          <a:xfrm>
            <a:off x="7065068" y="1455331"/>
            <a:ext cx="372984" cy="56755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CA4A03-FC06-3218-BAD3-66248016C538}"/>
              </a:ext>
            </a:extLst>
          </p:cNvPr>
          <p:cNvCxnSpPr>
            <a:cxnSpLocks/>
            <a:stCxn id="12" idx="2"/>
            <a:endCxn id="13" idx="0"/>
          </p:cNvCxnSpPr>
          <p:nvPr/>
        </p:nvCxnSpPr>
        <p:spPr>
          <a:xfrm flipH="1">
            <a:off x="9049905" y="3736452"/>
            <a:ext cx="680821" cy="275556"/>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EB10BF8-4EE4-7CB3-62B1-B03052376A23}"/>
              </a:ext>
            </a:extLst>
          </p:cNvPr>
          <p:cNvSpPr/>
          <p:nvPr/>
        </p:nvSpPr>
        <p:spPr>
          <a:xfrm>
            <a:off x="3979201" y="2911806"/>
            <a:ext cx="3293405" cy="3782859"/>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000" dirty="0" err="1"/>
          </a:p>
        </p:txBody>
      </p:sp>
      <p:cxnSp>
        <p:nvCxnSpPr>
          <p:cNvPr id="26" name="Straight Arrow Connector 25">
            <a:extLst>
              <a:ext uri="{FF2B5EF4-FFF2-40B4-BE49-F238E27FC236}">
                <a16:creationId xmlns:a16="http://schemas.microsoft.com/office/drawing/2014/main" id="{CAD885E2-E188-FD97-676D-96745F2891B2}"/>
              </a:ext>
            </a:extLst>
          </p:cNvPr>
          <p:cNvCxnSpPr>
            <a:stCxn id="13" idx="1"/>
            <a:endCxn id="24" idx="3"/>
          </p:cNvCxnSpPr>
          <p:nvPr/>
        </p:nvCxnSpPr>
        <p:spPr>
          <a:xfrm flipH="1" flipV="1">
            <a:off x="7272606" y="4803236"/>
            <a:ext cx="776824" cy="57000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174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E42C5-5E26-DA8F-0C71-3B78755C95BA}"/>
              </a:ext>
            </a:extLst>
          </p:cNvPr>
          <p:cNvSpPr>
            <a:spLocks noGrp="1"/>
          </p:cNvSpPr>
          <p:nvPr>
            <p:ph type="title"/>
          </p:nvPr>
        </p:nvSpPr>
        <p:spPr/>
        <p:txBody>
          <a:bodyPr/>
          <a:lstStyle/>
          <a:p>
            <a:r>
              <a:rPr lang="en-US" dirty="0"/>
              <a:t>Intro to the system - mechanism</a:t>
            </a:r>
            <a:endParaRPr lang="LID4096" dirty="0"/>
          </a:p>
        </p:txBody>
      </p:sp>
      <p:sp>
        <p:nvSpPr>
          <p:cNvPr id="3" name="Slide Number Placeholder 2">
            <a:extLst>
              <a:ext uri="{FF2B5EF4-FFF2-40B4-BE49-F238E27FC236}">
                <a16:creationId xmlns:a16="http://schemas.microsoft.com/office/drawing/2014/main" id="{D339C9AD-1B33-0ECF-1A0C-25CF767056F6}"/>
              </a:ext>
            </a:extLst>
          </p:cNvPr>
          <p:cNvSpPr>
            <a:spLocks noGrp="1"/>
          </p:cNvSpPr>
          <p:nvPr>
            <p:ph type="sldNum" sz="quarter" idx="13"/>
          </p:nvPr>
        </p:nvSpPr>
        <p:spPr/>
        <p:txBody>
          <a:bodyPr/>
          <a:lstStyle/>
          <a:p>
            <a:fld id="{05298CB1-4000-4C34-8BE7-DC1D93D92EBB}" type="slidenum">
              <a:rPr lang="en-GB" smtClean="0"/>
              <a:pPr/>
              <a:t>7</a:t>
            </a:fld>
            <a:endParaRPr lang="en-GB" dirty="0"/>
          </a:p>
        </p:txBody>
      </p:sp>
      <p:sp>
        <p:nvSpPr>
          <p:cNvPr id="4" name="Text Placeholder 3">
            <a:extLst>
              <a:ext uri="{FF2B5EF4-FFF2-40B4-BE49-F238E27FC236}">
                <a16:creationId xmlns:a16="http://schemas.microsoft.com/office/drawing/2014/main" id="{4559C11A-204B-B844-A2C1-D4200FB9122F}"/>
              </a:ext>
            </a:extLst>
          </p:cNvPr>
          <p:cNvSpPr>
            <a:spLocks noGrp="1"/>
          </p:cNvSpPr>
          <p:nvPr>
            <p:ph type="body" sz="quarter" idx="14"/>
          </p:nvPr>
        </p:nvSpPr>
        <p:spPr/>
        <p:txBody>
          <a:bodyPr/>
          <a:lstStyle/>
          <a:p>
            <a:endParaRPr lang="LID4096" dirty="0"/>
          </a:p>
        </p:txBody>
      </p:sp>
      <p:graphicFrame>
        <p:nvGraphicFramePr>
          <p:cNvPr id="9" name="Diagram 8">
            <a:extLst>
              <a:ext uri="{FF2B5EF4-FFF2-40B4-BE49-F238E27FC236}">
                <a16:creationId xmlns:a16="http://schemas.microsoft.com/office/drawing/2014/main" id="{9512825D-DBC8-28D4-F889-39B5F91C5FA0}"/>
              </a:ext>
            </a:extLst>
          </p:cNvPr>
          <p:cNvGraphicFramePr/>
          <p:nvPr>
            <p:extLst>
              <p:ext uri="{D42A27DB-BD31-4B8C-83A1-F6EECF244321}">
                <p14:modId xmlns:p14="http://schemas.microsoft.com/office/powerpoint/2010/main" val="1255139912"/>
              </p:ext>
            </p:extLst>
          </p:nvPr>
        </p:nvGraphicFramePr>
        <p:xfrm>
          <a:off x="2289665" y="1092361"/>
          <a:ext cx="9812183"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 name="Picture 36" descr="A multicolored object with a white background&#10;&#10;Description automatically generated">
            <a:extLst>
              <a:ext uri="{FF2B5EF4-FFF2-40B4-BE49-F238E27FC236}">
                <a16:creationId xmlns:a16="http://schemas.microsoft.com/office/drawing/2014/main" id="{653AF090-6EB0-E5CF-FB42-24FE251D92E2}"/>
              </a:ext>
            </a:extLst>
          </p:cNvPr>
          <p:cNvPicPr>
            <a:picLocks noChangeAspect="1"/>
          </p:cNvPicPr>
          <p:nvPr/>
        </p:nvPicPr>
        <p:blipFill>
          <a:blip r:embed="rId7"/>
          <a:stretch>
            <a:fillRect/>
          </a:stretch>
        </p:blipFill>
        <p:spPr>
          <a:xfrm>
            <a:off x="121197" y="2074903"/>
            <a:ext cx="1909485" cy="3275394"/>
          </a:xfrm>
          <a:prstGeom prst="rect">
            <a:avLst/>
          </a:prstGeom>
        </p:spPr>
      </p:pic>
    </p:spTree>
    <p:extLst>
      <p:ext uri="{BB962C8B-B14F-4D97-AF65-F5344CB8AC3E}">
        <p14:creationId xmlns:p14="http://schemas.microsoft.com/office/powerpoint/2010/main" val="388249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D1A2-DCEB-A6A4-65DF-90095F0E2511}"/>
              </a:ext>
            </a:extLst>
          </p:cNvPr>
          <p:cNvSpPr>
            <a:spLocks noGrp="1"/>
          </p:cNvSpPr>
          <p:nvPr>
            <p:ph type="title"/>
          </p:nvPr>
        </p:nvSpPr>
        <p:spPr/>
        <p:txBody>
          <a:bodyPr/>
          <a:lstStyle/>
          <a:p>
            <a:r>
              <a:rPr lang="en-US" dirty="0"/>
              <a:t>Measurement results - configuration</a:t>
            </a:r>
            <a:endParaRPr lang="LID4096" dirty="0"/>
          </a:p>
        </p:txBody>
      </p:sp>
      <p:sp>
        <p:nvSpPr>
          <p:cNvPr id="3" name="Slide Number Placeholder 2">
            <a:extLst>
              <a:ext uri="{FF2B5EF4-FFF2-40B4-BE49-F238E27FC236}">
                <a16:creationId xmlns:a16="http://schemas.microsoft.com/office/drawing/2014/main" id="{C3133467-E6D8-3732-918C-7CFDC744E6D9}"/>
              </a:ext>
            </a:extLst>
          </p:cNvPr>
          <p:cNvSpPr>
            <a:spLocks noGrp="1"/>
          </p:cNvSpPr>
          <p:nvPr>
            <p:ph type="sldNum" sz="quarter" idx="13"/>
          </p:nvPr>
        </p:nvSpPr>
        <p:spPr/>
        <p:txBody>
          <a:bodyPr/>
          <a:lstStyle/>
          <a:p>
            <a:fld id="{05298CB1-4000-4C34-8BE7-DC1D93D92EBB}" type="slidenum">
              <a:rPr lang="en-GB" smtClean="0"/>
              <a:pPr/>
              <a:t>8</a:t>
            </a:fld>
            <a:endParaRPr lang="en-GB" dirty="0"/>
          </a:p>
        </p:txBody>
      </p:sp>
      <p:sp>
        <p:nvSpPr>
          <p:cNvPr id="4" name="Text Placeholder 3">
            <a:extLst>
              <a:ext uri="{FF2B5EF4-FFF2-40B4-BE49-F238E27FC236}">
                <a16:creationId xmlns:a16="http://schemas.microsoft.com/office/drawing/2014/main" id="{DDAB1E70-D31A-11FF-E489-28C8E566131F}"/>
              </a:ext>
            </a:extLst>
          </p:cNvPr>
          <p:cNvSpPr>
            <a:spLocks noGrp="1"/>
          </p:cNvSpPr>
          <p:nvPr>
            <p:ph type="body" sz="quarter" idx="14"/>
          </p:nvPr>
        </p:nvSpPr>
        <p:spPr/>
        <p:txBody>
          <a:bodyPr/>
          <a:lstStyle/>
          <a:p>
            <a:r>
              <a:rPr lang="en-US" dirty="0"/>
              <a:t>Subject: Jabra evolve2 75</a:t>
            </a:r>
          </a:p>
          <a:p>
            <a:r>
              <a:rPr lang="en-US" dirty="0"/>
              <a:t>Frequency: [1kHz, 2kHz, 3kHz, 6kHz, 8kHz], 1/3 octave band</a:t>
            </a:r>
          </a:p>
          <a:p>
            <a:r>
              <a:rPr lang="en-US" dirty="0"/>
              <a:t>Measured frequency range: 50Hz – 10kHz, </a:t>
            </a:r>
          </a:p>
          <a:p>
            <a:r>
              <a:rPr lang="en-US" dirty="0"/>
              <a:t>Test condition: good fitted, front lose, back lose</a:t>
            </a:r>
          </a:p>
          <a:p>
            <a:endParaRPr lang="en-DK" b="0" dirty="0">
              <a:solidFill>
                <a:srgbClr val="CCCCCC"/>
              </a:solidFill>
              <a:effectLst/>
              <a:latin typeface="Consolas" panose="020B0609020204030204" pitchFamily="49" charset="0"/>
            </a:endParaRPr>
          </a:p>
        </p:txBody>
      </p:sp>
      <p:pic>
        <p:nvPicPr>
          <p:cNvPr id="9" name="Picture 8" descr="A headphone on a mannequin&#10;&#10;Description automatically generated">
            <a:extLst>
              <a:ext uri="{FF2B5EF4-FFF2-40B4-BE49-F238E27FC236}">
                <a16:creationId xmlns:a16="http://schemas.microsoft.com/office/drawing/2014/main" id="{8C94F4AD-2D6F-7C2E-A87F-2957A778C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23" y="3269149"/>
            <a:ext cx="2657093" cy="3542791"/>
          </a:xfrm>
          <a:prstGeom prst="rect">
            <a:avLst/>
          </a:prstGeom>
        </p:spPr>
      </p:pic>
      <p:pic>
        <p:nvPicPr>
          <p:cNvPr id="11" name="Picture 10" descr="A headphones on a robot&#10;&#10;Description automatically generated">
            <a:extLst>
              <a:ext uri="{FF2B5EF4-FFF2-40B4-BE49-F238E27FC236}">
                <a16:creationId xmlns:a16="http://schemas.microsoft.com/office/drawing/2014/main" id="{DA3D2366-475D-E499-407E-65310FA3E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977" y="3322731"/>
            <a:ext cx="1770698" cy="3147908"/>
          </a:xfrm>
          <a:prstGeom prst="rect">
            <a:avLst/>
          </a:prstGeom>
        </p:spPr>
      </p:pic>
      <p:pic>
        <p:nvPicPr>
          <p:cNvPr id="15" name="Picture 14" descr="A headphones on a machine&#10;&#10;Description automatically generated">
            <a:extLst>
              <a:ext uri="{FF2B5EF4-FFF2-40B4-BE49-F238E27FC236}">
                <a16:creationId xmlns:a16="http://schemas.microsoft.com/office/drawing/2014/main" id="{4EC6D9DD-F3FF-1CD8-FCB4-DE25FA094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418" y="3322730"/>
            <a:ext cx="1770699" cy="3147909"/>
          </a:xfrm>
          <a:prstGeom prst="rect">
            <a:avLst/>
          </a:prstGeom>
        </p:spPr>
      </p:pic>
    </p:spTree>
    <p:extLst>
      <p:ext uri="{BB962C8B-B14F-4D97-AF65-F5344CB8AC3E}">
        <p14:creationId xmlns:p14="http://schemas.microsoft.com/office/powerpoint/2010/main" val="2798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0CC7D-CD9A-59C2-161D-8311686B0275}"/>
              </a:ext>
            </a:extLst>
          </p:cNvPr>
          <p:cNvSpPr>
            <a:spLocks noGrp="1"/>
          </p:cNvSpPr>
          <p:nvPr>
            <p:ph type="title"/>
          </p:nvPr>
        </p:nvSpPr>
        <p:spPr>
          <a:xfrm>
            <a:off x="2663512" y="125057"/>
            <a:ext cx="9399065" cy="504000"/>
          </a:xfrm>
        </p:spPr>
        <p:txBody>
          <a:bodyPr/>
          <a:lstStyle/>
          <a:p>
            <a:r>
              <a:rPr lang="en-US" dirty="0"/>
              <a:t>Measurement results - 2d beamforming</a:t>
            </a:r>
            <a:endParaRPr lang="LID4096" dirty="0"/>
          </a:p>
        </p:txBody>
      </p:sp>
      <p:sp>
        <p:nvSpPr>
          <p:cNvPr id="3" name="Slide Number Placeholder 2">
            <a:extLst>
              <a:ext uri="{FF2B5EF4-FFF2-40B4-BE49-F238E27FC236}">
                <a16:creationId xmlns:a16="http://schemas.microsoft.com/office/drawing/2014/main" id="{0FC1D233-5F29-6F8C-89A7-17B636F863ED}"/>
              </a:ext>
            </a:extLst>
          </p:cNvPr>
          <p:cNvSpPr>
            <a:spLocks noGrp="1"/>
          </p:cNvSpPr>
          <p:nvPr>
            <p:ph type="sldNum" sz="quarter" idx="13"/>
          </p:nvPr>
        </p:nvSpPr>
        <p:spPr/>
        <p:txBody>
          <a:bodyPr/>
          <a:lstStyle/>
          <a:p>
            <a:fld id="{05298CB1-4000-4C34-8BE7-DC1D93D92EBB}" type="slidenum">
              <a:rPr lang="en-GB" smtClean="0"/>
              <a:pPr/>
              <a:t>9</a:t>
            </a:fld>
            <a:endParaRPr lang="en-GB" dirty="0"/>
          </a:p>
        </p:txBody>
      </p:sp>
      <p:sp>
        <p:nvSpPr>
          <p:cNvPr id="4" name="Text Placeholder 3">
            <a:extLst>
              <a:ext uri="{FF2B5EF4-FFF2-40B4-BE49-F238E27FC236}">
                <a16:creationId xmlns:a16="http://schemas.microsoft.com/office/drawing/2014/main" id="{0841A763-2E76-0B79-AF19-CC59AFE48283}"/>
              </a:ext>
            </a:extLst>
          </p:cNvPr>
          <p:cNvSpPr>
            <a:spLocks noGrp="1"/>
          </p:cNvSpPr>
          <p:nvPr>
            <p:ph type="body" sz="quarter" idx="14"/>
          </p:nvPr>
        </p:nvSpPr>
        <p:spPr>
          <a:xfrm>
            <a:off x="1949117" y="629057"/>
            <a:ext cx="10371220" cy="1369779"/>
          </a:xfrm>
        </p:spPr>
        <p:txBody>
          <a:bodyPr/>
          <a:lstStyle/>
          <a:p>
            <a:r>
              <a:rPr lang="en-US" dirty="0"/>
              <a:t>Result from NSI array postprocessing</a:t>
            </a:r>
          </a:p>
          <a:p>
            <a:r>
              <a:rPr lang="en-US" dirty="0"/>
              <a:t>DAS beamforming center at 3150kHz, 1/3 octave bandwidth</a:t>
            </a:r>
          </a:p>
          <a:p>
            <a:r>
              <a:rPr lang="en-US" dirty="0"/>
              <a:t>Plot with 5dB dynamic range</a:t>
            </a:r>
            <a:endParaRPr lang="LID4096" dirty="0"/>
          </a:p>
        </p:txBody>
      </p:sp>
      <p:pic>
        <p:nvPicPr>
          <p:cNvPr id="6" name="Picture 5">
            <a:extLst>
              <a:ext uri="{FF2B5EF4-FFF2-40B4-BE49-F238E27FC236}">
                <a16:creationId xmlns:a16="http://schemas.microsoft.com/office/drawing/2014/main" id="{73A4D7D1-A72E-00CD-4A49-36836B7D226C}"/>
              </a:ext>
            </a:extLst>
          </p:cNvPr>
          <p:cNvPicPr>
            <a:picLocks noChangeAspect="1"/>
          </p:cNvPicPr>
          <p:nvPr/>
        </p:nvPicPr>
        <p:blipFill>
          <a:blip r:embed="rId2"/>
          <a:stretch>
            <a:fillRect/>
          </a:stretch>
        </p:blipFill>
        <p:spPr>
          <a:xfrm>
            <a:off x="0" y="1948879"/>
            <a:ext cx="12192000" cy="4161342"/>
          </a:xfrm>
          <a:prstGeom prst="rect">
            <a:avLst/>
          </a:prstGeom>
        </p:spPr>
      </p:pic>
      <p:sp>
        <p:nvSpPr>
          <p:cNvPr id="7" name="Rectangle 6">
            <a:extLst>
              <a:ext uri="{FF2B5EF4-FFF2-40B4-BE49-F238E27FC236}">
                <a16:creationId xmlns:a16="http://schemas.microsoft.com/office/drawing/2014/main" id="{FE1FCF43-35DE-C8CF-EE5C-5BEEB09D1F71}"/>
              </a:ext>
            </a:extLst>
          </p:cNvPr>
          <p:cNvSpPr/>
          <p:nvPr/>
        </p:nvSpPr>
        <p:spPr>
          <a:xfrm>
            <a:off x="0" y="6105555"/>
            <a:ext cx="2099845" cy="396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Back Lose fit</a:t>
            </a:r>
            <a:endParaRPr lang="LID4096" sz="2000" dirty="0" err="1"/>
          </a:p>
        </p:txBody>
      </p:sp>
      <p:sp>
        <p:nvSpPr>
          <p:cNvPr id="8" name="Rectangle 7">
            <a:extLst>
              <a:ext uri="{FF2B5EF4-FFF2-40B4-BE49-F238E27FC236}">
                <a16:creationId xmlns:a16="http://schemas.microsoft.com/office/drawing/2014/main" id="{447CB21E-C850-AC5D-3CAF-EA356ED6C2C7}"/>
              </a:ext>
            </a:extLst>
          </p:cNvPr>
          <p:cNvSpPr/>
          <p:nvPr/>
        </p:nvSpPr>
        <p:spPr>
          <a:xfrm>
            <a:off x="4062498" y="6110221"/>
            <a:ext cx="1903998" cy="370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Front Lose fit</a:t>
            </a:r>
            <a:endParaRPr lang="LID4096" sz="2000" dirty="0" err="1"/>
          </a:p>
        </p:txBody>
      </p:sp>
      <p:sp>
        <p:nvSpPr>
          <p:cNvPr id="9" name="Rectangle 8">
            <a:extLst>
              <a:ext uri="{FF2B5EF4-FFF2-40B4-BE49-F238E27FC236}">
                <a16:creationId xmlns:a16="http://schemas.microsoft.com/office/drawing/2014/main" id="{131B49F3-35F4-FDC5-3879-D5062908EDB4}"/>
              </a:ext>
            </a:extLst>
          </p:cNvPr>
          <p:cNvSpPr/>
          <p:nvPr/>
        </p:nvSpPr>
        <p:spPr>
          <a:xfrm>
            <a:off x="8129503" y="6095427"/>
            <a:ext cx="1447634" cy="370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Good fit</a:t>
            </a:r>
            <a:endParaRPr lang="LID4096" sz="2000" dirty="0" err="1"/>
          </a:p>
        </p:txBody>
      </p:sp>
    </p:spTree>
    <p:extLst>
      <p:ext uri="{BB962C8B-B14F-4D97-AF65-F5344CB8AC3E}">
        <p14:creationId xmlns:p14="http://schemas.microsoft.com/office/powerpoint/2010/main" val="2921805360"/>
      </p:ext>
    </p:extLst>
  </p:cSld>
  <p:clrMapOvr>
    <a:masterClrMapping/>
  </p:clrMapOvr>
</p:sld>
</file>

<file path=ppt/theme/theme1.xml><?xml version="1.0" encoding="utf-8"?>
<a:theme xmlns:a="http://schemas.openxmlformats.org/drawingml/2006/main" name="HBK">
  <a:themeElements>
    <a:clrScheme name="HBK">
      <a:dk1>
        <a:srgbClr val="000000"/>
      </a:dk1>
      <a:lt1>
        <a:srgbClr val="FFFFFF"/>
      </a:lt1>
      <a:dk2>
        <a:srgbClr val="00335A"/>
      </a:dk2>
      <a:lt2>
        <a:srgbClr val="33B6B1"/>
      </a:lt2>
      <a:accent1>
        <a:srgbClr val="99DAD8"/>
      </a:accent1>
      <a:accent2>
        <a:srgbClr val="33B6B1"/>
      </a:accent2>
      <a:accent3>
        <a:srgbClr val="006C8E"/>
      </a:accent3>
      <a:accent4>
        <a:srgbClr val="00335A"/>
      </a:accent4>
      <a:accent5>
        <a:srgbClr val="5B82A5"/>
      </a:accent5>
      <a:accent6>
        <a:srgbClr val="A1B6CE"/>
      </a:accent6>
      <a:hlink>
        <a:srgbClr val="32B6B1"/>
      </a:hlink>
      <a:folHlink>
        <a:srgbClr val="00335A"/>
      </a:folHlink>
    </a:clrScheme>
    <a:fontScheme name="HB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285750" indent="-285750" algn="l">
          <a:buClr>
            <a:schemeClr val="accent3"/>
          </a:buClr>
          <a:buFont typeface="Wingdings 3" panose="05040102010807070707" pitchFamily="18" charset="2"/>
          <a:buChar char="y"/>
          <a:defRPr dirty="0" err="1" smtClean="0"/>
        </a:defPPr>
      </a:lstStyle>
    </a:txDef>
  </a:objectDefaults>
  <a:extraClrSchemeLst/>
  <a:custClrLst>
    <a:custClr name="HBK Bright Green 50%">
      <a:srgbClr val="99DAD8"/>
    </a:custClr>
    <a:custClr name="HBK Bright Green">
      <a:srgbClr val="33B6B1"/>
    </a:custClr>
    <a:custClr name="Pantone 325C">
      <a:srgbClr val="75C8C4"/>
    </a:custClr>
    <a:custClr name="Pantone 9040C">
      <a:srgbClr val="D0EBE8"/>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BK Grey Blue">
      <a:srgbClr val="006C8E"/>
    </a:custClr>
    <a:custClr name="Pantone 2149C">
      <a:srgbClr val="49849F"/>
    </a:custClr>
    <a:custClr name="Pantone 2156C">
      <a:srgbClr val="7EA1BA"/>
    </a:custClr>
    <a:custClr name="Pantone 605C">
      <a:srgbClr val="B8CAD7"/>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BK Dark Blue">
      <a:srgbClr val="00335A"/>
    </a:custClr>
    <a:custClr name="Pantone 2161C">
      <a:srgbClr val="1F537E"/>
    </a:custClr>
    <a:custClr name="Pantone 7454C">
      <a:srgbClr val="5B82A5"/>
    </a:custClr>
    <a:custClr name="Pantone 644C">
      <a:srgbClr val="A1B6CE"/>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BK Bright Blue">
      <a:srgbClr val="00A1E4"/>
    </a:custClr>
    <a:custClr name="HBK Green">
      <a:srgbClr val="009C81"/>
    </a:custClr>
    <a:custClr name="HBK Dark Green">
      <a:srgbClr val="007073"/>
    </a:custClr>
    <a:custClr name="HBK Gray">
      <a:srgbClr val="747D89"/>
    </a:custClr>
    <a:custClr name="HBK Yellow">
      <a:srgbClr val="FFDE2F"/>
    </a:custClr>
    <a:custClr name="HBK Orange">
      <a:srgbClr val="F58345"/>
    </a:custClr>
    <a:custClr name="HBK Red">
      <a:srgbClr val="EF4060"/>
    </a:custClr>
    <a:custClr name="HBK Purple">
      <a:srgbClr val="B72270"/>
    </a:custClr>
    <a:custClr>
      <a:srgbClr val="FFFFFF"/>
    </a:custClr>
    <a:custClr>
      <a:srgbClr val="FFFFFF"/>
    </a:custClr>
  </a:custClrLst>
  <a:extLst>
    <a:ext uri="{05A4C25C-085E-4340-85A3-A5531E510DB2}">
      <thm15:themeFamily xmlns:thm15="http://schemas.microsoft.com/office/thememl/2012/main" name="HBK PowerPoint template 2021  -  Read-Only" id="{6C2FF086-63C1-4D28-BF9B-B4790794FAF8}" vid="{3F5A312B-73C9-42E0-BB28-A0183103891A}"/>
    </a:ext>
  </a:extLst>
</a:theme>
</file>

<file path=ppt/theme/theme2.xml><?xml version="1.0" encoding="utf-8"?>
<a:theme xmlns:a="http://schemas.openxmlformats.org/drawingml/2006/main" name="Office">
  <a:themeElements>
    <a:clrScheme name="HBK Colours">
      <a:dk1>
        <a:srgbClr val="000000"/>
      </a:dk1>
      <a:lt1>
        <a:srgbClr val="FFFFFF"/>
      </a:lt1>
      <a:dk2>
        <a:srgbClr val="E73257"/>
      </a:dk2>
      <a:lt2>
        <a:srgbClr val="FFDE10"/>
      </a:lt2>
      <a:accent1>
        <a:srgbClr val="00335A"/>
      </a:accent1>
      <a:accent2>
        <a:srgbClr val="006C8E"/>
      </a:accent2>
      <a:accent3>
        <a:srgbClr val="33B6B1"/>
      </a:accent3>
      <a:accent4>
        <a:srgbClr val="B81466"/>
      </a:accent4>
      <a:accent5>
        <a:srgbClr val="F07E3B"/>
      </a:accent5>
      <a:accent6>
        <a:srgbClr val="008F7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HBK Bright Green 50%">
      <a:srgbClr val="99DAD8"/>
    </a:custClr>
    <a:custClr name="HBK Bright Green">
      <a:srgbClr val="33B6B1"/>
    </a:custClr>
    <a:custClr name="Pantone 325C">
      <a:srgbClr val="75C8C4"/>
    </a:custClr>
    <a:custClr name="Pantone 9040C">
      <a:srgbClr val="D0EBE8"/>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BK Grey Blue">
      <a:srgbClr val="006C8E"/>
    </a:custClr>
    <a:custClr name="Pantone 2149C">
      <a:srgbClr val="49849F"/>
    </a:custClr>
    <a:custClr name="Pantone 2156C">
      <a:srgbClr val="7EA1BA"/>
    </a:custClr>
    <a:custClr name="Pantone 605C">
      <a:srgbClr val="B8CAD7"/>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BK Dark Blue">
      <a:srgbClr val="00335A"/>
    </a:custClr>
    <a:custClr name="Pantone 2161C">
      <a:srgbClr val="1F537E"/>
    </a:custClr>
    <a:custClr name="Pantone 7454C">
      <a:srgbClr val="5B82A5"/>
    </a:custClr>
    <a:custClr name="Pantone 644C">
      <a:srgbClr val="A1B6CE"/>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BK Bright Blue">
      <a:srgbClr val="00A1E4"/>
    </a:custClr>
    <a:custClr name="HBK Green">
      <a:srgbClr val="009C81"/>
    </a:custClr>
    <a:custClr name="HBK Dark Green">
      <a:srgbClr val="007073"/>
    </a:custClr>
    <a:custClr name="HBK Gray">
      <a:srgbClr val="747D89"/>
    </a:custClr>
    <a:custClr name="HBK Yellow">
      <a:srgbClr val="FFDE2F"/>
    </a:custClr>
    <a:custClr name="HBK Orange">
      <a:srgbClr val="F58345"/>
    </a:custClr>
    <a:custClr name="HBK Red">
      <a:srgbClr val="EF4060"/>
    </a:custClr>
    <a:custClr name="HBK Purple">
      <a:srgbClr val="B72270"/>
    </a:custClr>
    <a:custClr>
      <a:srgbClr val="FFFFFF"/>
    </a:custClr>
    <a:custClr>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BK Colours">
      <a:dk1>
        <a:srgbClr val="000000"/>
      </a:dk1>
      <a:lt1>
        <a:srgbClr val="FFFFFF"/>
      </a:lt1>
      <a:dk2>
        <a:srgbClr val="E73257"/>
      </a:dk2>
      <a:lt2>
        <a:srgbClr val="FFDE10"/>
      </a:lt2>
      <a:accent1>
        <a:srgbClr val="00335A"/>
      </a:accent1>
      <a:accent2>
        <a:srgbClr val="006C8E"/>
      </a:accent2>
      <a:accent3>
        <a:srgbClr val="33B6B1"/>
      </a:accent3>
      <a:accent4>
        <a:srgbClr val="B81466"/>
      </a:accent4>
      <a:accent5>
        <a:srgbClr val="F07E3B"/>
      </a:accent5>
      <a:accent6>
        <a:srgbClr val="008F7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HBK Bright Green 50%">
      <a:srgbClr val="99DAD8"/>
    </a:custClr>
    <a:custClr name="HBK Bright Green">
      <a:srgbClr val="33B6B1"/>
    </a:custClr>
    <a:custClr name="Pantone 325C">
      <a:srgbClr val="75C8C4"/>
    </a:custClr>
    <a:custClr name="Pantone 9040C">
      <a:srgbClr val="D0EBE8"/>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BK Grey Blue">
      <a:srgbClr val="006C8E"/>
    </a:custClr>
    <a:custClr name="Pantone 2149C">
      <a:srgbClr val="49849F"/>
    </a:custClr>
    <a:custClr name="Pantone 2156C">
      <a:srgbClr val="7EA1BA"/>
    </a:custClr>
    <a:custClr name="Pantone 605C">
      <a:srgbClr val="B8CAD7"/>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BK Dark Blue">
      <a:srgbClr val="00335A"/>
    </a:custClr>
    <a:custClr name="Pantone 2161C">
      <a:srgbClr val="1F537E"/>
    </a:custClr>
    <a:custClr name="Pantone 7454C">
      <a:srgbClr val="5B82A5"/>
    </a:custClr>
    <a:custClr name="Pantone 644C">
      <a:srgbClr val="A1B6CE"/>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HBK Bright Blue">
      <a:srgbClr val="00A1E4"/>
    </a:custClr>
    <a:custClr name="HBK Green">
      <a:srgbClr val="009C81"/>
    </a:custClr>
    <a:custClr name="HBK Dark Green">
      <a:srgbClr val="007073"/>
    </a:custClr>
    <a:custClr name="HBK Gray">
      <a:srgbClr val="747D89"/>
    </a:custClr>
    <a:custClr name="HBK Yellow">
      <a:srgbClr val="FFDE2F"/>
    </a:custClr>
    <a:custClr name="HBK Orange">
      <a:srgbClr val="F58345"/>
    </a:custClr>
    <a:custClr name="HBK Red">
      <a:srgbClr val="EF4060"/>
    </a:custClr>
    <a:custClr name="HBK Purple">
      <a:srgbClr val="B72270"/>
    </a:custClr>
    <a:custClr>
      <a:srgbClr val="FFFFFF"/>
    </a:custClr>
    <a:custClr>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FDD9D29E839FD4DA7F42328A99EA9B3" ma:contentTypeVersion="3" ma:contentTypeDescription="Create a new document." ma:contentTypeScope="" ma:versionID="4ef3f2dd1e883e746cdc498bbbc1e067">
  <xsd:schema xmlns:xsd="http://www.w3.org/2001/XMLSchema" xmlns:xs="http://www.w3.org/2001/XMLSchema" xmlns:p="http://schemas.microsoft.com/office/2006/metadata/properties" xmlns:ns2="26ed0980-e4e4-4aa6-bd0a-334bed75c3c2" targetNamespace="http://schemas.microsoft.com/office/2006/metadata/properties" ma:root="true" ma:fieldsID="7e11bcd7cbb148cedb4d301c8db4f5a1" ns2:_="">
    <xsd:import namespace="26ed0980-e4e4-4aa6-bd0a-334bed75c3c2"/>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ed0980-e4e4-4aa6-bd0a-334bed75c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65D1D6-9C3E-46F3-9EEC-9EE72FB86D7C}">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26ed0980-e4e4-4aa6-bd0a-334bed75c3c2"/>
    <ds:schemaRef ds:uri="http://www.w3.org/XML/1998/namespace"/>
  </ds:schemaRefs>
</ds:datastoreItem>
</file>

<file path=customXml/itemProps2.xml><?xml version="1.0" encoding="utf-8"?>
<ds:datastoreItem xmlns:ds="http://schemas.openxmlformats.org/officeDocument/2006/customXml" ds:itemID="{10F202E7-074B-4CA8-B9D9-92AED3FFA9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ed0980-e4e4-4aa6-bd0a-334bed75c3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D766E0-3BBB-4181-AC5A-507D73A0BF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3dbf demo for jabra</Template>
  <TotalTime>0</TotalTime>
  <Words>1869</Words>
  <Application>Microsoft Office PowerPoint</Application>
  <PresentationFormat>Widescreen</PresentationFormat>
  <Paragraphs>302</Paragraphs>
  <Slides>49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Courier New,monospace</vt:lpstr>
      <vt:lpstr>Arial</vt:lpstr>
      <vt:lpstr>Calibri</vt:lpstr>
      <vt:lpstr>Consolas</vt:lpstr>
      <vt:lpstr>Courier New</vt:lpstr>
      <vt:lpstr>Symbol</vt:lpstr>
      <vt:lpstr>Times New Roman</vt:lpstr>
      <vt:lpstr>Wingdings 3</vt:lpstr>
      <vt:lpstr>HBK</vt:lpstr>
      <vt:lpstr>Enhanced Leak Localization in Headphones through Beamforming and 3D Modelling</vt:lpstr>
      <vt:lpstr>Motivation</vt:lpstr>
      <vt:lpstr>Motivation</vt:lpstr>
      <vt:lpstr>Intro to the system – physical components</vt:lpstr>
      <vt:lpstr>Process flow</vt:lpstr>
      <vt:lpstr>Process flow</vt:lpstr>
      <vt:lpstr>Intro to the system - mechanism</vt:lpstr>
      <vt:lpstr>Measurement results - configuration</vt:lpstr>
      <vt:lpstr>Measurement results - 2d beamforming</vt:lpstr>
      <vt:lpstr>Measurement results - 2d beamforming</vt:lpstr>
      <vt:lpstr>Measurement result - SNR</vt:lpstr>
      <vt:lpstr>Measurement results – 3d beamforming</vt:lpstr>
      <vt:lpstr>Measurement results – 3d beamforming</vt:lpstr>
      <vt:lpstr>Measurement results – 3d beamforming</vt:lpstr>
      <vt:lpstr>Measurement results – further demonstration</vt:lpstr>
      <vt:lpstr>Summary</vt:lpstr>
      <vt:lpstr>Notes from meeting</vt:lpstr>
      <vt:lpstr>Simulation – reverse beamforming</vt:lpstr>
      <vt:lpstr>Simulation – Rayleigh integral</vt:lpstr>
      <vt:lpstr>Simulation – reverse beamforming</vt:lpstr>
      <vt:lpstr>Loudspeaker measurement and simulation </vt:lpstr>
      <vt:lpstr>With a 2e-3 level adjustment to simulation</vt:lpstr>
      <vt:lpstr>Simulation – eigenvalues</vt:lpstr>
      <vt:lpstr>Simulation – reverse beamforming</vt:lpstr>
      <vt:lpstr>PowerPoint Presentation</vt:lpstr>
      <vt:lpstr>Loudspeaker measurement and simulation </vt:lpstr>
      <vt:lpstr>Functional Beamformer</vt:lpstr>
      <vt:lpstr>PowerPoint Presentation</vt:lpstr>
      <vt:lpstr>Ground Truth – ADAM A5x frequency response</vt:lpstr>
      <vt:lpstr>Loudspeaker measurements - correlated</vt:lpstr>
      <vt:lpstr>Loudspeaker measurements - correlated</vt:lpstr>
      <vt:lpstr>PowerPoint Presentation</vt:lpstr>
      <vt:lpstr>PowerPoint Presentation</vt:lpstr>
      <vt:lpstr>PowerPoint Presentation</vt:lpstr>
      <vt:lpstr>Loudspeaker measurements - Uncorrelated</vt:lpstr>
      <vt:lpstr>Loudspeaker measurements - Uncorrelated</vt:lpstr>
      <vt:lpstr>Loudspeaker measurements - Uncorrelated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6000Hz, HP2, with and without foam</vt:lpstr>
      <vt:lpstr>Example measurement Result</vt:lpstr>
      <vt:lpstr>Geometry allignment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Enhanced Leak Localization in Headphones through Beamforming and 3D Modelling</dc:title>
  <dc:creator>Zhengmeng Li</dc:creator>
  <cp:lastModifiedBy>Zhengmeng Li</cp:lastModifiedBy>
  <cp:revision>803</cp:revision>
  <dcterms:created xsi:type="dcterms:W3CDTF">2023-12-11T19:18:50Z</dcterms:created>
  <dcterms:modified xsi:type="dcterms:W3CDTF">2024-04-10T11:29:58Z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0x010100EFDD9D29E839FD4DA7F42328A99EA9B3</vt:lpwstr>
  </property>
  <property fmtid="{D5CDD505-2E9C-101B-9397-08002B2CF9AE}" pid="3" name="MSIP_Label_89e48508-8c26-4976-8cb5-de2f2abcc927_Enabled">
    <vt:lpwstr>true</vt:lpwstr>
  </property>
  <property fmtid="{D5CDD505-2E9C-101B-9397-08002B2CF9AE}" pid="4" name="MSIP_Label_89e48508-8c26-4976-8cb5-de2f2abcc927_SetDate">
    <vt:lpwstr>2021-01-27T09:06:50Z</vt:lpwstr>
  </property>
  <property fmtid="{D5CDD505-2E9C-101B-9397-08002B2CF9AE}" pid="5" name="MSIP_Label_89e48508-8c26-4976-8cb5-de2f2abcc927_Method">
    <vt:lpwstr>Privileged</vt:lpwstr>
  </property>
  <property fmtid="{D5CDD505-2E9C-101B-9397-08002B2CF9AE}" pid="6" name="MSIP_Label_89e48508-8c26-4976-8cb5-de2f2abcc927_Name">
    <vt:lpwstr>Confidential - External.</vt:lpwstr>
  </property>
  <property fmtid="{D5CDD505-2E9C-101B-9397-08002B2CF9AE}" pid="7" name="MSIP_Label_89e48508-8c26-4976-8cb5-de2f2abcc927_SiteId">
    <vt:lpwstr>6cce74a3-3975-45e0-9893-b072988b30b6</vt:lpwstr>
  </property>
  <property fmtid="{D5CDD505-2E9C-101B-9397-08002B2CF9AE}" pid="8" name="MSIP_Label_89e48508-8c26-4976-8cb5-de2f2abcc927_ActionId">
    <vt:lpwstr>72cbfecd-cc7b-4634-b46c-6596dd8e947f</vt:lpwstr>
  </property>
  <property fmtid="{D5CDD505-2E9C-101B-9397-08002B2CF9AE}" pid="9" name="MSIP_Label_89e48508-8c26-4976-8cb5-de2f2abcc927_ContentBits">
    <vt:lpwstr>2</vt:lpwstr>
  </property>
</Properties>
</file>